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56" r:id="rId3"/>
    <p:sldId id="480" r:id="rId4"/>
    <p:sldId id="481" r:id="rId5"/>
    <p:sldId id="496" r:id="rId6"/>
    <p:sldId id="498" r:id="rId7"/>
    <p:sldId id="497" r:id="rId8"/>
    <p:sldId id="500" r:id="rId9"/>
    <p:sldId id="499" r:id="rId10"/>
    <p:sldId id="501" r:id="rId11"/>
    <p:sldId id="48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51" autoAdjust="0"/>
  </p:normalViewPr>
  <p:slideViewPr>
    <p:cSldViewPr snapToGrid="0">
      <p:cViewPr varScale="1">
        <p:scale>
          <a:sx n="101" d="100"/>
          <a:sy n="101" d="100"/>
        </p:scale>
        <p:origin x="2574" y="10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E14B43-5183-4961-BB62-475C2AE980A5}" type="datetimeFigureOut">
              <a:rPr lang="en-US" smtClean="0"/>
              <a:t>5/22/2020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8CA4E-92F7-4E5A-BE62-19F40B1846EC}" type="slidenum">
              <a:rPr lang="en-US" smtClean="0"/>
              <a:t>‹#›</a:t>
            </a:fld>
            <a:endParaRPr lang="en-US"/>
          </a:p>
        </p:txBody>
      </p:sp>
    </p:spTree>
    <p:extLst>
      <p:ext uri="{BB962C8B-B14F-4D97-AF65-F5344CB8AC3E}">
        <p14:creationId xmlns:p14="http://schemas.microsoft.com/office/powerpoint/2010/main" val="2426774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8CA4E-92F7-4E5A-BE62-19F40B1846EC}" type="slidenum">
              <a:rPr lang="en-US" smtClean="0"/>
              <a:t>1</a:t>
            </a:fld>
            <a:endParaRPr lang="en-US"/>
          </a:p>
        </p:txBody>
      </p:sp>
    </p:spTree>
    <p:extLst>
      <p:ext uri="{BB962C8B-B14F-4D97-AF65-F5344CB8AC3E}">
        <p14:creationId xmlns:p14="http://schemas.microsoft.com/office/powerpoint/2010/main" val="2654200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8CA4E-92F7-4E5A-BE62-19F40B1846EC}" type="slidenum">
              <a:rPr lang="en-US" smtClean="0"/>
              <a:t>10</a:t>
            </a:fld>
            <a:endParaRPr lang="en-US"/>
          </a:p>
        </p:txBody>
      </p:sp>
    </p:spTree>
    <p:extLst>
      <p:ext uri="{BB962C8B-B14F-4D97-AF65-F5344CB8AC3E}">
        <p14:creationId xmlns:p14="http://schemas.microsoft.com/office/powerpoint/2010/main" val="3400307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8CA4E-92F7-4E5A-BE62-19F40B1846EC}" type="slidenum">
              <a:rPr lang="en-US" smtClean="0"/>
              <a:t>2</a:t>
            </a:fld>
            <a:endParaRPr lang="en-US"/>
          </a:p>
        </p:txBody>
      </p:sp>
    </p:spTree>
    <p:extLst>
      <p:ext uri="{BB962C8B-B14F-4D97-AF65-F5344CB8AC3E}">
        <p14:creationId xmlns:p14="http://schemas.microsoft.com/office/powerpoint/2010/main" val="3210115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8CA4E-92F7-4E5A-BE62-19F40B1846EC}" type="slidenum">
              <a:rPr lang="en-US" smtClean="0"/>
              <a:t>3</a:t>
            </a:fld>
            <a:endParaRPr lang="en-US"/>
          </a:p>
        </p:txBody>
      </p:sp>
    </p:spTree>
    <p:extLst>
      <p:ext uri="{BB962C8B-B14F-4D97-AF65-F5344CB8AC3E}">
        <p14:creationId xmlns:p14="http://schemas.microsoft.com/office/powerpoint/2010/main" val="71439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8CA4E-92F7-4E5A-BE62-19F40B1846EC}" type="slidenum">
              <a:rPr lang="en-US" smtClean="0"/>
              <a:t>4</a:t>
            </a:fld>
            <a:endParaRPr lang="en-US"/>
          </a:p>
        </p:txBody>
      </p:sp>
    </p:spTree>
    <p:extLst>
      <p:ext uri="{BB962C8B-B14F-4D97-AF65-F5344CB8AC3E}">
        <p14:creationId xmlns:p14="http://schemas.microsoft.com/office/powerpoint/2010/main" val="1195459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A8CA4E-92F7-4E5A-BE62-19F40B1846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529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A8CA4E-92F7-4E5A-BE62-19F40B1846EC}" type="slidenum">
              <a:rPr lang="en-US" smtClean="0"/>
              <a:t>6</a:t>
            </a:fld>
            <a:endParaRPr lang="en-US"/>
          </a:p>
        </p:txBody>
      </p:sp>
    </p:spTree>
    <p:extLst>
      <p:ext uri="{BB962C8B-B14F-4D97-AF65-F5344CB8AC3E}">
        <p14:creationId xmlns:p14="http://schemas.microsoft.com/office/powerpoint/2010/main" val="888540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A8CA4E-92F7-4E5A-BE62-19F40B1846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05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A8CA4E-92F7-4E5A-BE62-19F40B1846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645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A8CA4E-92F7-4E5A-BE62-19F40B1846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90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EA68-F6F4-4AA7-9A58-0D76D4D27F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C5B89-E8F5-48B2-BDD9-6E520EE788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7B955A-E39C-4A27-8494-FD25328BC553}"/>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5" name="Footer Placeholder 4">
            <a:extLst>
              <a:ext uri="{FF2B5EF4-FFF2-40B4-BE49-F238E27FC236}">
                <a16:creationId xmlns:a16="http://schemas.microsoft.com/office/drawing/2014/main" id="{356235E8-4E67-4AEA-BD65-15DEF752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10A5E-E623-41D7-98E6-B97FF4BDFD00}"/>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3851374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F2B3-6908-431E-953E-42BD30F88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BF698-B764-4D2A-AC26-20605432D2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36C14-A38B-4F92-8C1C-808A6FB216A2}"/>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5" name="Footer Placeholder 4">
            <a:extLst>
              <a:ext uri="{FF2B5EF4-FFF2-40B4-BE49-F238E27FC236}">
                <a16:creationId xmlns:a16="http://schemas.microsoft.com/office/drawing/2014/main" id="{4D57BD98-23D7-405C-8ADB-93DB1D5D5B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D94CD-9EDF-40F8-84E8-232A17FBD8E8}"/>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3038260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186DED-9BAE-45BE-97A2-688467192F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ADA74B-2B98-4354-863A-AE4A3B6B6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A49F0-554E-4E22-92A8-282FAC1BC72E}"/>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5" name="Footer Placeholder 4">
            <a:extLst>
              <a:ext uri="{FF2B5EF4-FFF2-40B4-BE49-F238E27FC236}">
                <a16:creationId xmlns:a16="http://schemas.microsoft.com/office/drawing/2014/main" id="{A4FD9D96-0299-4388-BB50-9D679AD7D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A04B3-7C89-40DF-9E16-C34CA12C6C98}"/>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1208549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Dark Background">
    <p:bg>
      <p:bgPr>
        <a:solidFill>
          <a:srgbClr val="4267B2"/>
        </a:solidFill>
        <a:effectLst/>
      </p:bgPr>
    </p:bg>
    <p:spTree>
      <p:nvGrpSpPr>
        <p:cNvPr id="1" name=""/>
        <p:cNvGrpSpPr/>
        <p:nvPr/>
      </p:nvGrpSpPr>
      <p:grpSpPr>
        <a:xfrm>
          <a:off x="0" y="0"/>
          <a:ext cx="0" cy="0"/>
          <a:chOff x="0" y="0"/>
          <a:chExt cx="0" cy="0"/>
        </a:xfrm>
      </p:grpSpPr>
      <p:sp>
        <p:nvSpPr>
          <p:cNvPr id="12" name="TextBox 11"/>
          <p:cNvSpPr txBox="1"/>
          <p:nvPr/>
        </p:nvSpPr>
        <p:spPr>
          <a:xfrm>
            <a:off x="12191999" y="1919015"/>
            <a:ext cx="1740569" cy="461665"/>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TO CUSTOMIZE WITH</a:t>
            </a:r>
            <a:r>
              <a:rPr sz="1200" b="1" baseline="0">
                <a:solidFill>
                  <a:srgbClr val="595959"/>
                </a:solidFill>
              </a:rPr>
              <a:t> A NEW PICTURE</a:t>
            </a:r>
            <a:endParaRPr sz="1200" b="1">
              <a:solidFill>
                <a:srgbClr val="595959"/>
              </a:solidFill>
            </a:endParaRPr>
          </a:p>
        </p:txBody>
      </p:sp>
      <p:sp>
        <p:nvSpPr>
          <p:cNvPr id="13" name="TextBox 12"/>
          <p:cNvSpPr txBox="1"/>
          <p:nvPr/>
        </p:nvSpPr>
        <p:spPr>
          <a:xfrm>
            <a:off x="12191998" y="2491409"/>
            <a:ext cx="1620253" cy="4366592"/>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1" dirty="0">
                <a:solidFill>
                  <a:srgbClr val="595959"/>
                </a:solidFill>
              </a:rPr>
              <a:t>Delete</a:t>
            </a:r>
            <a:r>
              <a:rPr sz="1200" dirty="0">
                <a:solidFill>
                  <a:srgbClr val="595959"/>
                </a:solidFill>
              </a:rPr>
              <a:t> </a:t>
            </a:r>
            <a:r>
              <a:rPr sz="1200" baseline="0" dirty="0">
                <a:solidFill>
                  <a:srgbClr val="595959"/>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dirty="0">
                <a:solidFill>
                  <a:srgbClr val="595959"/>
                </a:solidFill>
              </a:rPr>
              <a:t>On the </a:t>
            </a:r>
            <a:r>
              <a:rPr sz="1200" b="1" dirty="0">
                <a:solidFill>
                  <a:srgbClr val="595959"/>
                </a:solidFill>
              </a:rPr>
              <a:t>Insert</a:t>
            </a:r>
            <a:r>
              <a:rPr sz="1200" dirty="0">
                <a:solidFill>
                  <a:srgbClr val="595959"/>
                </a:solidFill>
              </a:rPr>
              <a:t> tab, click</a:t>
            </a:r>
            <a:r>
              <a:rPr sz="1200" baseline="0" dirty="0">
                <a:solidFill>
                  <a:srgbClr val="595959"/>
                </a:solidFill>
              </a:rPr>
              <a:t> the </a:t>
            </a:r>
            <a:r>
              <a:rPr sz="1200" b="1" baseline="0" dirty="0">
                <a:solidFill>
                  <a:srgbClr val="595959"/>
                </a:solidFill>
              </a:rPr>
              <a:t>Pictures</a:t>
            </a:r>
            <a:r>
              <a:rPr sz="1200" baseline="0" dirty="0">
                <a:solidFill>
                  <a:srgbClr val="595959"/>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Navigate to the image you want to use and select </a:t>
            </a:r>
            <a:r>
              <a:rPr sz="1200" b="1" baseline="0" dirty="0">
                <a:solidFill>
                  <a:srgbClr val="595959"/>
                </a:solidFill>
              </a:rPr>
              <a:t>Insert</a:t>
            </a:r>
            <a:r>
              <a:rPr sz="1200" baseline="0" dirty="0">
                <a:solidFill>
                  <a:srgbClr val="595959"/>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Resize the picture to fit the slide, as needed. Hold the </a:t>
            </a:r>
            <a:r>
              <a:rPr sz="1200" b="1" baseline="0" dirty="0">
                <a:solidFill>
                  <a:srgbClr val="595959"/>
                </a:solidFill>
              </a:rPr>
              <a:t>Shift</a:t>
            </a:r>
            <a:r>
              <a:rPr sz="1200" baseline="0" dirty="0">
                <a:solidFill>
                  <a:srgbClr val="595959"/>
                </a:solidFill>
              </a:rPr>
              <a:t> key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On the </a:t>
            </a:r>
            <a:r>
              <a:rPr sz="1200" b="1" baseline="0" dirty="0">
                <a:solidFill>
                  <a:srgbClr val="595959"/>
                </a:solidFill>
              </a:rPr>
              <a:t>Home</a:t>
            </a:r>
            <a:r>
              <a:rPr sz="1200" baseline="0" dirty="0">
                <a:solidFill>
                  <a:srgbClr val="595959"/>
                </a:solidFill>
              </a:rPr>
              <a:t> tab, click the </a:t>
            </a:r>
            <a:r>
              <a:rPr sz="1200" b="1" baseline="0" dirty="0">
                <a:solidFill>
                  <a:srgbClr val="595959"/>
                </a:solidFill>
              </a:rPr>
              <a:t>Arrange</a:t>
            </a:r>
            <a:r>
              <a:rPr sz="1200" baseline="0" dirty="0">
                <a:solidFill>
                  <a:srgbClr val="595959"/>
                </a:solidFill>
              </a:rPr>
              <a:t> button, then </a:t>
            </a:r>
            <a:r>
              <a:rPr sz="1200" b="1" baseline="0" dirty="0">
                <a:solidFill>
                  <a:srgbClr val="595959"/>
                </a:solidFill>
              </a:rPr>
              <a:t>Send to Back </a:t>
            </a:r>
            <a:r>
              <a:rPr sz="1200" baseline="0" dirty="0">
                <a:solidFill>
                  <a:srgbClr val="595959"/>
                </a:solidFill>
              </a:rPr>
              <a:t>so the photo is behind the </a:t>
            </a:r>
            <a:r>
              <a:rPr lang="en-US" sz="1200" baseline="0" dirty="0">
                <a:solidFill>
                  <a:srgbClr val="595959"/>
                </a:solidFill>
              </a:rPr>
              <a:t>logos, </a:t>
            </a:r>
            <a:r>
              <a:rPr sz="1200" baseline="0" dirty="0">
                <a:solidFill>
                  <a:srgbClr val="595959"/>
                </a:solidFill>
              </a:rPr>
              <a:t>text</a:t>
            </a:r>
            <a:r>
              <a:rPr lang="en-US" sz="1200" baseline="0" dirty="0">
                <a:solidFill>
                  <a:srgbClr val="595959"/>
                </a:solidFill>
              </a:rPr>
              <a:t>,</a:t>
            </a:r>
            <a:r>
              <a:rPr sz="1200" baseline="0" dirty="0">
                <a:solidFill>
                  <a:srgbClr val="595959"/>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Click the </a:t>
            </a:r>
            <a:r>
              <a:rPr sz="1200" b="1" baseline="0" dirty="0">
                <a:solidFill>
                  <a:srgbClr val="595959"/>
                </a:solidFill>
              </a:rPr>
              <a:t>Reset</a:t>
            </a:r>
            <a:r>
              <a:rPr sz="1200" baseline="0" dirty="0">
                <a:solidFill>
                  <a:srgbClr val="595959"/>
                </a:solidFill>
              </a:rPr>
              <a:t> button to reapply the Layout</a:t>
            </a:r>
          </a:p>
        </p:txBody>
      </p:sp>
      <p:sp>
        <p:nvSpPr>
          <p:cNvPr id="2" name="Title 1"/>
          <p:cNvSpPr>
            <a:spLocks noGrp="1"/>
          </p:cNvSpPr>
          <p:nvPr>
            <p:ph type="ctrTitle"/>
          </p:nvPr>
        </p:nvSpPr>
        <p:spPr>
          <a:xfrm>
            <a:off x="1508125" y="974725"/>
            <a:ext cx="6324600" cy="3128963"/>
          </a:xfrm>
        </p:spPr>
        <p:txBody>
          <a:bodyPr rIns="0" bIns="0" anchor="b">
            <a:normAutofit/>
          </a:bodyPr>
          <a:lstStyle>
            <a:lvl1pPr algn="l">
              <a:lnSpc>
                <a:spcPct val="86000"/>
              </a:lnSpc>
              <a:defRPr sz="4400">
                <a:solidFill>
                  <a:schemeClr val="tx1"/>
                </a:solidFill>
              </a:defRPr>
            </a:lvl1pPr>
          </a:lstStyle>
          <a:p>
            <a:r>
              <a:t>Click to edit Master title style</a:t>
            </a:r>
          </a:p>
        </p:txBody>
      </p:sp>
      <p:sp>
        <p:nvSpPr>
          <p:cNvPr id="3" name="Subtitle 2"/>
          <p:cNvSpPr>
            <a:spLocks noGrp="1"/>
          </p:cNvSpPr>
          <p:nvPr>
            <p:ph type="subTitle" idx="1"/>
          </p:nvPr>
        </p:nvSpPr>
        <p:spPr>
          <a:xfrm>
            <a:off x="1508125" y="4221163"/>
            <a:ext cx="6334125" cy="941387"/>
          </a:xfrm>
        </p:spPr>
        <p:txBody>
          <a:bodyPr lIns="0" tIns="0" rIns="0" bIns="0">
            <a:normAutofit/>
          </a:bodyPr>
          <a:lstStyle>
            <a:lvl1pPr marL="0" indent="0" algn="l">
              <a:lnSpc>
                <a:spcPct val="95000"/>
              </a:lnSpc>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
        <p:nvSpPr>
          <p:cNvPr id="235" name="Text Placeholder 127"/>
          <p:cNvSpPr>
            <a:spLocks noGrp="1"/>
          </p:cNvSpPr>
          <p:nvPr>
            <p:ph type="body" sz="quarter" idx="15" hasCustomPrompt="1"/>
          </p:nvPr>
        </p:nvSpPr>
        <p:spPr>
          <a:xfrm>
            <a:off x="1508125" y="5678424"/>
            <a:ext cx="6353175" cy="566928"/>
          </a:xfrm>
        </p:spPr>
        <p:txBody>
          <a:bodyPr lIns="0" tIns="0" rIns="0" bIns="0" anchor="t">
            <a:noAutofit/>
          </a:bodyPr>
          <a:lstStyle>
            <a:lvl1pPr marL="0" indent="0">
              <a:lnSpc>
                <a:spcPct val="94000"/>
              </a:lnSpc>
              <a:buNone/>
              <a:defRPr sz="1400" b="0" cap="all" spc="350" baseline="0">
                <a:solidFill>
                  <a:schemeClr val="tx1"/>
                </a:solidFill>
                <a:latin typeface="FreightSansLFPro SmBd" panose="02000503040000020004" pitchFamily="50" charset="0"/>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NAME</a:t>
            </a:r>
            <a:br>
              <a:rPr/>
            </a:br>
            <a:r>
              <a:t>TITLE AND POSITION</a:t>
            </a:r>
          </a:p>
        </p:txBody>
      </p:sp>
      <p:sp>
        <p:nvSpPr>
          <p:cNvPr id="8" name="TextBox 7"/>
          <p:cNvSpPr txBox="1"/>
          <p:nvPr/>
        </p:nvSpPr>
        <p:spPr>
          <a:xfrm>
            <a:off x="-1074420" y="2491408"/>
            <a:ext cx="1074420" cy="276999"/>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a:solidFill>
                  <a:srgbClr val="595959"/>
                </a:solidFill>
              </a:rPr>
              <a:t>3</a:t>
            </a:r>
            <a:r>
              <a:rPr sz="1200" baseline="0">
                <a:solidFill>
                  <a:srgbClr val="595959"/>
                </a:solidFill>
              </a:rPr>
              <a:t> Lines </a:t>
            </a:r>
            <a:r>
              <a:rPr sz="1200">
                <a:solidFill>
                  <a:srgbClr val="595959"/>
                </a:solidFill>
              </a:rPr>
              <a:t>&gt;</a:t>
            </a:r>
            <a:r>
              <a:rPr sz="1200" baseline="0">
                <a:solidFill>
                  <a:srgbClr val="595959"/>
                </a:solidFill>
              </a:rPr>
              <a:t> </a:t>
            </a:r>
            <a:endParaRPr sz="1200">
              <a:solidFill>
                <a:srgbClr val="595959"/>
              </a:solidFill>
            </a:endParaRPr>
          </a:p>
        </p:txBody>
      </p:sp>
      <p:sp>
        <p:nvSpPr>
          <p:cNvPr id="83" name="TextBox 82"/>
          <p:cNvSpPr txBox="1"/>
          <p:nvPr/>
        </p:nvSpPr>
        <p:spPr>
          <a:xfrm>
            <a:off x="-1074420" y="3042271"/>
            <a:ext cx="1074420" cy="276999"/>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aseline="0">
                <a:solidFill>
                  <a:srgbClr val="595959"/>
                </a:solidFill>
              </a:rPr>
              <a:t>2 Lines </a:t>
            </a:r>
            <a:r>
              <a:rPr sz="1200">
                <a:solidFill>
                  <a:srgbClr val="595959"/>
                </a:solidFill>
              </a:rPr>
              <a:t>&gt;</a:t>
            </a:r>
            <a:r>
              <a:rPr sz="1200" baseline="0">
                <a:solidFill>
                  <a:srgbClr val="595959"/>
                </a:solidFill>
              </a:rPr>
              <a:t> </a:t>
            </a:r>
            <a:endParaRPr sz="1200">
              <a:solidFill>
                <a:srgbClr val="595959"/>
              </a:solidFill>
            </a:endParaRPr>
          </a:p>
        </p:txBody>
      </p:sp>
      <p:sp>
        <p:nvSpPr>
          <p:cNvPr id="84" name="TextBox 83"/>
          <p:cNvSpPr txBox="1"/>
          <p:nvPr/>
        </p:nvSpPr>
        <p:spPr>
          <a:xfrm>
            <a:off x="-1074420" y="1919015"/>
            <a:ext cx="1074420" cy="461665"/>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DATE</a:t>
            </a:r>
            <a:r>
              <a:rPr sz="1200" b="1" baseline="0">
                <a:solidFill>
                  <a:srgbClr val="595959"/>
                </a:solidFill>
              </a:rPr>
              <a:t> PLACEMENT</a:t>
            </a:r>
            <a:endParaRPr sz="1200" b="1">
              <a:solidFill>
                <a:srgbClr val="595959"/>
              </a:solidFill>
            </a:endParaRPr>
          </a:p>
        </p:txBody>
      </p:sp>
      <p:sp>
        <p:nvSpPr>
          <p:cNvPr id="138" name="TextBox 137"/>
          <p:cNvSpPr txBox="1"/>
          <p:nvPr/>
        </p:nvSpPr>
        <p:spPr>
          <a:xfrm>
            <a:off x="-1074420" y="3640758"/>
            <a:ext cx="1074420" cy="276999"/>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aseline="0">
                <a:solidFill>
                  <a:srgbClr val="595959"/>
                </a:solidFill>
              </a:rPr>
              <a:t>1 Lines </a:t>
            </a:r>
            <a:r>
              <a:rPr sz="1200">
                <a:solidFill>
                  <a:srgbClr val="595959"/>
                </a:solidFill>
              </a:rPr>
              <a:t>&gt;</a:t>
            </a:r>
            <a:r>
              <a:rPr sz="1200" baseline="0">
                <a:solidFill>
                  <a:srgbClr val="595959"/>
                </a:solidFill>
              </a:rPr>
              <a:t> </a:t>
            </a:r>
            <a:endParaRPr sz="1200">
              <a:solidFill>
                <a:srgbClr val="595959"/>
              </a:solidFill>
            </a:endParaRPr>
          </a:p>
        </p:txBody>
      </p:sp>
      <p:sp>
        <p:nvSpPr>
          <p:cNvPr id="27" name="Text Placeholder 5"/>
          <p:cNvSpPr>
            <a:spLocks noGrp="1"/>
          </p:cNvSpPr>
          <p:nvPr>
            <p:ph type="body" sz="quarter" idx="17" hasCustomPrompt="1"/>
          </p:nvPr>
        </p:nvSpPr>
        <p:spPr>
          <a:xfrm>
            <a:off x="10304509" y="5816601"/>
            <a:ext cx="1273578" cy="535526"/>
          </a:xfrm>
          <a:blipFill>
            <a:blip r:embed="rId2"/>
            <a:stretch>
              <a:fillRect/>
            </a:stretch>
          </a:blipFill>
        </p:spPr>
        <p:txBody>
          <a:bodyPr/>
          <a:lstStyle>
            <a:lvl1pPr marL="0" indent="0">
              <a:lnSpc>
                <a:spcPct val="100000"/>
              </a:lnSpc>
              <a:spcBef>
                <a:spcPts val="0"/>
              </a:spcBef>
              <a:spcAft>
                <a:spcPts val="0"/>
              </a:spcAft>
              <a:buNone/>
              <a:defRPr sz="300" cap="none" spc="0" baseline="0">
                <a:solidFill>
                  <a:schemeClr val="bg1">
                    <a:alpha val="0"/>
                  </a:schemeClr>
                </a:solidFill>
                <a:latin typeface="+mn-lt"/>
              </a:defRPr>
            </a:lvl1pPr>
            <a:lvl2pPr marL="0" indent="0">
              <a:lnSpc>
                <a:spcPct val="100000"/>
              </a:lnSpc>
              <a:spcBef>
                <a:spcPts val="0"/>
              </a:spcBef>
              <a:spcAft>
                <a:spcPts val="0"/>
              </a:spcAft>
              <a:buNone/>
              <a:defRPr sz="300" cap="none" spc="0" baseline="0">
                <a:solidFill>
                  <a:schemeClr val="bg1">
                    <a:alpha val="0"/>
                  </a:schemeClr>
                </a:solidFill>
                <a:latin typeface="+mn-lt"/>
              </a:defRPr>
            </a:lvl2pPr>
            <a:lvl3pPr marL="0" indent="0">
              <a:lnSpc>
                <a:spcPct val="100000"/>
              </a:lnSpc>
              <a:spcBef>
                <a:spcPts val="0"/>
              </a:spcBef>
              <a:spcAft>
                <a:spcPts val="0"/>
              </a:spcAft>
              <a:buNone/>
              <a:defRPr sz="300" cap="none" spc="0" baseline="0">
                <a:solidFill>
                  <a:schemeClr val="bg1">
                    <a:alpha val="0"/>
                  </a:schemeClr>
                </a:solidFill>
                <a:latin typeface="+mn-lt"/>
              </a:defRPr>
            </a:lvl3pPr>
            <a:lvl4pPr marL="0" indent="0">
              <a:lnSpc>
                <a:spcPct val="100000"/>
              </a:lnSpc>
              <a:spcBef>
                <a:spcPts val="0"/>
              </a:spcBef>
              <a:spcAft>
                <a:spcPts val="0"/>
              </a:spcAft>
              <a:buNone/>
              <a:defRPr sz="300" cap="none" spc="0" baseline="0">
                <a:solidFill>
                  <a:schemeClr val="bg1">
                    <a:alpha val="0"/>
                  </a:schemeClr>
                </a:solidFill>
                <a:latin typeface="+mn-lt"/>
              </a:defRPr>
            </a:lvl4pPr>
            <a:lvl5pPr marL="0" indent="0">
              <a:lnSpc>
                <a:spcPct val="100000"/>
              </a:lnSpc>
              <a:spcBef>
                <a:spcPts val="0"/>
              </a:spcBef>
              <a:spcAft>
                <a:spcPts val="0"/>
              </a:spcAft>
              <a:buNone/>
              <a:defRPr sz="300" cap="none" spc="0" baseline="0">
                <a:solidFill>
                  <a:schemeClr val="bg1">
                    <a:alpha val="0"/>
                  </a:schemeClr>
                </a:solidFill>
                <a:latin typeface="+mn-lt"/>
              </a:defRPr>
            </a:lvl5pPr>
            <a:lvl6pPr marL="0" indent="0">
              <a:lnSpc>
                <a:spcPct val="100000"/>
              </a:lnSpc>
              <a:spcBef>
                <a:spcPts val="0"/>
              </a:spcBef>
              <a:spcAft>
                <a:spcPts val="0"/>
              </a:spcAft>
              <a:buNone/>
              <a:defRPr sz="300" cap="none" spc="0" baseline="0">
                <a:solidFill>
                  <a:schemeClr val="bg1">
                    <a:alpha val="0"/>
                  </a:schemeClr>
                </a:solidFill>
                <a:latin typeface="+mn-lt"/>
              </a:defRPr>
            </a:lvl6pPr>
            <a:lvl7pPr marL="0" indent="0">
              <a:lnSpc>
                <a:spcPct val="100000"/>
              </a:lnSpc>
              <a:spcBef>
                <a:spcPts val="0"/>
              </a:spcBef>
              <a:spcAft>
                <a:spcPts val="0"/>
              </a:spcAft>
              <a:buNone/>
              <a:defRPr sz="300" cap="none" spc="0" baseline="0">
                <a:solidFill>
                  <a:schemeClr val="bg1">
                    <a:alpha val="0"/>
                  </a:schemeClr>
                </a:solidFill>
                <a:latin typeface="+mn-lt"/>
              </a:defRPr>
            </a:lvl7pPr>
            <a:lvl8pPr marL="0" indent="0">
              <a:lnSpc>
                <a:spcPct val="100000"/>
              </a:lnSpc>
              <a:spcBef>
                <a:spcPts val="0"/>
              </a:spcBef>
              <a:spcAft>
                <a:spcPts val="0"/>
              </a:spcAft>
              <a:buNone/>
              <a:defRPr sz="300" cap="none" spc="0" baseline="0">
                <a:solidFill>
                  <a:schemeClr val="bg1">
                    <a:alpha val="0"/>
                  </a:schemeClr>
                </a:solidFill>
                <a:latin typeface="+mn-lt"/>
              </a:defRPr>
            </a:lvl8pPr>
            <a:lvl9pPr marL="0" indent="0">
              <a:lnSpc>
                <a:spcPct val="100000"/>
              </a:lnSpc>
              <a:spcBef>
                <a:spcPts val="0"/>
              </a:spcBef>
              <a:spcAft>
                <a:spcPts val="0"/>
              </a:spcAft>
              <a:buNone/>
              <a:defRPr sz="300" cap="none" spc="0" baseline="0">
                <a:solidFill>
                  <a:schemeClr val="bg1">
                    <a:alpha val="0"/>
                  </a:schemeClr>
                </a:solidFill>
                <a:latin typeface="+mn-lt"/>
              </a:defRPr>
            </a:lvl9pPr>
          </a:lstStyle>
          <a:p>
            <a:pPr lvl="0"/>
            <a:r>
              <a:t> </a:t>
            </a:r>
          </a:p>
        </p:txBody>
      </p:sp>
      <p:sp>
        <p:nvSpPr>
          <p:cNvPr id="5" name="Text Placeholder 4"/>
          <p:cNvSpPr>
            <a:spLocks noGrp="1"/>
          </p:cNvSpPr>
          <p:nvPr>
            <p:ph type="body" sz="quarter" idx="18" hasCustomPrompt="1"/>
          </p:nvPr>
        </p:nvSpPr>
        <p:spPr>
          <a:xfrm>
            <a:off x="682625" y="1893888"/>
            <a:ext cx="688975" cy="347603"/>
          </a:xfrm>
          <a:blipFill>
            <a:blip r:embed="rId3"/>
            <a:stretch>
              <a:fillRect/>
            </a:stretch>
          </a:blipFill>
        </p:spPr>
        <p:txBody>
          <a:bodyPr wrap="none" anchor="ctr"/>
          <a:lstStyle>
            <a:lvl1pPr marL="0" indent="0" algn="ctr">
              <a:lnSpc>
                <a:spcPct val="100000"/>
              </a:lnSpc>
              <a:spcBef>
                <a:spcPts val="0"/>
              </a:spcBef>
              <a:spcAft>
                <a:spcPts val="0"/>
              </a:spcAft>
              <a:buNone/>
              <a:defRPr sz="1200" cap="none" spc="0" baseline="0">
                <a:solidFill>
                  <a:schemeClr val="tx1"/>
                </a:solidFill>
                <a:latin typeface="+mn-lt"/>
              </a:defRPr>
            </a:lvl1pPr>
            <a:lvl2pPr marL="0" indent="0">
              <a:lnSpc>
                <a:spcPct val="100000"/>
              </a:lnSpc>
              <a:spcBef>
                <a:spcPts val="0"/>
              </a:spcBef>
              <a:spcAft>
                <a:spcPts val="0"/>
              </a:spcAft>
              <a:buNone/>
              <a:defRPr sz="1200" cap="none" spc="0" baseline="0">
                <a:solidFill>
                  <a:schemeClr val="tx1"/>
                </a:solidFill>
                <a:latin typeface="+mn-lt"/>
              </a:defRPr>
            </a:lvl2pPr>
            <a:lvl3pPr marL="0" indent="0">
              <a:lnSpc>
                <a:spcPct val="100000"/>
              </a:lnSpc>
              <a:spcBef>
                <a:spcPts val="0"/>
              </a:spcBef>
              <a:spcAft>
                <a:spcPts val="0"/>
              </a:spcAft>
              <a:buNone/>
              <a:defRPr sz="1200" cap="none" spc="0" baseline="0">
                <a:solidFill>
                  <a:schemeClr val="tx1"/>
                </a:solidFill>
                <a:latin typeface="+mn-lt"/>
              </a:defRPr>
            </a:lvl3pPr>
            <a:lvl4pPr marL="0" indent="0">
              <a:lnSpc>
                <a:spcPct val="100000"/>
              </a:lnSpc>
              <a:spcBef>
                <a:spcPts val="0"/>
              </a:spcBef>
              <a:spcAft>
                <a:spcPts val="0"/>
              </a:spcAft>
              <a:buNone/>
              <a:defRPr sz="1200" cap="none" spc="0" baseline="0">
                <a:solidFill>
                  <a:schemeClr val="tx1"/>
                </a:solidFill>
                <a:latin typeface="+mn-lt"/>
              </a:defRPr>
            </a:lvl4pPr>
            <a:lvl5pPr marL="0" indent="0">
              <a:lnSpc>
                <a:spcPct val="100000"/>
              </a:lnSpc>
              <a:spcBef>
                <a:spcPts val="0"/>
              </a:spcBef>
              <a:spcAft>
                <a:spcPts val="0"/>
              </a:spcAft>
              <a:buNone/>
              <a:defRPr sz="1200" cap="none" spc="0" baseline="0">
                <a:solidFill>
                  <a:schemeClr val="tx1"/>
                </a:solidFill>
                <a:latin typeface="+mn-lt"/>
              </a:defRPr>
            </a:lvl5pPr>
            <a:lvl6pPr marL="0" indent="0">
              <a:lnSpc>
                <a:spcPct val="100000"/>
              </a:lnSpc>
              <a:spcBef>
                <a:spcPts val="0"/>
              </a:spcBef>
              <a:spcAft>
                <a:spcPts val="0"/>
              </a:spcAft>
              <a:buNone/>
              <a:defRPr sz="1200" cap="none" spc="0" baseline="0">
                <a:solidFill>
                  <a:schemeClr val="tx1"/>
                </a:solidFill>
                <a:latin typeface="+mn-lt"/>
              </a:defRPr>
            </a:lvl6pPr>
            <a:lvl7pPr marL="0" indent="0">
              <a:lnSpc>
                <a:spcPct val="100000"/>
              </a:lnSpc>
              <a:spcBef>
                <a:spcPts val="0"/>
              </a:spcBef>
              <a:spcAft>
                <a:spcPts val="0"/>
              </a:spcAft>
              <a:buNone/>
              <a:defRPr sz="1200" cap="none" spc="0" baseline="0">
                <a:solidFill>
                  <a:schemeClr val="tx1"/>
                </a:solidFill>
                <a:latin typeface="+mn-lt"/>
              </a:defRPr>
            </a:lvl7pPr>
            <a:lvl8pPr marL="0" indent="0">
              <a:lnSpc>
                <a:spcPct val="100000"/>
              </a:lnSpc>
              <a:spcBef>
                <a:spcPts val="0"/>
              </a:spcBef>
              <a:spcAft>
                <a:spcPts val="0"/>
              </a:spcAft>
              <a:buNone/>
              <a:defRPr sz="1200" cap="none" spc="0" baseline="0">
                <a:solidFill>
                  <a:schemeClr val="tx1"/>
                </a:solidFill>
                <a:latin typeface="+mn-lt"/>
              </a:defRPr>
            </a:lvl8pPr>
            <a:lvl9pPr marL="0" indent="0">
              <a:lnSpc>
                <a:spcPct val="100000"/>
              </a:lnSpc>
              <a:spcBef>
                <a:spcPts val="0"/>
              </a:spcBef>
              <a:spcAft>
                <a:spcPts val="0"/>
              </a:spcAft>
              <a:buNone/>
              <a:defRPr sz="1200" cap="none" spc="0" baseline="0">
                <a:solidFill>
                  <a:schemeClr val="tx1"/>
                </a:solidFill>
                <a:latin typeface="+mn-lt"/>
              </a:defRPr>
            </a:lvl9pPr>
          </a:lstStyle>
          <a:p>
            <a:pPr lvl="0"/>
            <a:r>
              <a:rPr dirty="0"/>
              <a:t>##.##.##</a:t>
            </a:r>
          </a:p>
        </p:txBody>
      </p:sp>
    </p:spTree>
    <p:extLst>
      <p:ext uri="{BB962C8B-B14F-4D97-AF65-F5344CB8AC3E}">
        <p14:creationId xmlns:p14="http://schemas.microsoft.com/office/powerpoint/2010/main" val="91905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Light Background">
    <p:bg>
      <p:bgPr>
        <a:solidFill>
          <a:schemeClr val="bg1"/>
        </a:solidFill>
        <a:effectLst/>
      </p:bgPr>
    </p:bg>
    <p:spTree>
      <p:nvGrpSpPr>
        <p:cNvPr id="1" name=""/>
        <p:cNvGrpSpPr/>
        <p:nvPr/>
      </p:nvGrpSpPr>
      <p:grpSpPr>
        <a:xfrm>
          <a:off x="0" y="0"/>
          <a:ext cx="0" cy="0"/>
          <a:chOff x="0" y="0"/>
          <a:chExt cx="0" cy="0"/>
        </a:xfrm>
      </p:grpSpPr>
      <p:sp>
        <p:nvSpPr>
          <p:cNvPr id="31" name="Text Placeholder 10"/>
          <p:cNvSpPr>
            <a:spLocks noGrp="1"/>
          </p:cNvSpPr>
          <p:nvPr>
            <p:ph type="body" sz="quarter" idx="12" hasCustomPrompt="1"/>
          </p:nvPr>
        </p:nvSpPr>
        <p:spPr>
          <a:xfrm>
            <a:off x="0" y="0"/>
            <a:ext cx="12192000" cy="6858000"/>
          </a:xfrm>
          <a:gradFill>
            <a:gsLst>
              <a:gs pos="0">
                <a:schemeClr val="bg1">
                  <a:alpha val="59000"/>
                </a:schemeClr>
              </a:gs>
              <a:gs pos="71000">
                <a:schemeClr val="bg1">
                  <a:alpha val="93000"/>
                </a:schemeClr>
              </a:gs>
            </a:gsLst>
            <a:lin ang="10200000" scaled="0"/>
          </a:gradFill>
        </p:spPr>
        <p:txBody>
          <a:bodyPr>
            <a:normAutofit/>
          </a:bodyPr>
          <a:lstStyle>
            <a:lvl1pPr marL="0" indent="0">
              <a:spcBef>
                <a:spcPts val="0"/>
              </a:spcBef>
              <a:buNone/>
              <a:defRPr sz="300"/>
            </a:lvl1pPr>
            <a:lvl2pPr marL="0" indent="0">
              <a:spcBef>
                <a:spcPts val="0"/>
              </a:spcBef>
              <a:buNone/>
              <a:defRPr sz="300"/>
            </a:lvl2pPr>
            <a:lvl3pPr marL="0" indent="0">
              <a:spcBef>
                <a:spcPts val="0"/>
              </a:spcBef>
              <a:buNone/>
              <a:defRPr sz="300"/>
            </a:lvl3pPr>
            <a:lvl4pPr marL="0" indent="0">
              <a:spcBef>
                <a:spcPts val="0"/>
              </a:spcBef>
              <a:buNone/>
              <a:defRPr sz="300"/>
            </a:lvl4pPr>
            <a:lvl5pPr marL="0" indent="0">
              <a:spcBef>
                <a:spcPts val="0"/>
              </a:spcBef>
              <a:buNone/>
              <a:defRPr sz="300"/>
            </a:lvl5pPr>
            <a:lvl6pPr marL="0" indent="0">
              <a:spcBef>
                <a:spcPts val="0"/>
              </a:spcBef>
              <a:buNone/>
              <a:defRPr sz="300"/>
            </a:lvl6pPr>
            <a:lvl7pPr marL="0" indent="0">
              <a:spcBef>
                <a:spcPts val="0"/>
              </a:spcBef>
              <a:buNone/>
              <a:defRPr sz="300"/>
            </a:lvl7pPr>
            <a:lvl8pPr marL="0" indent="0">
              <a:spcBef>
                <a:spcPts val="0"/>
              </a:spcBef>
              <a:buNone/>
              <a:defRPr sz="300"/>
            </a:lvl8pPr>
            <a:lvl9pPr marL="0" indent="0">
              <a:spcBef>
                <a:spcPts val="0"/>
              </a:spcBef>
              <a:buNone/>
              <a:defRPr sz="300"/>
            </a:lvl9pPr>
          </a:lstStyle>
          <a:p>
            <a:pPr lvl="0"/>
            <a:r>
              <a:t> </a:t>
            </a:r>
          </a:p>
        </p:txBody>
      </p:sp>
      <p:sp>
        <p:nvSpPr>
          <p:cNvPr id="2" name="Title 1"/>
          <p:cNvSpPr>
            <a:spLocks noGrp="1"/>
          </p:cNvSpPr>
          <p:nvPr>
            <p:ph type="ctrTitle"/>
          </p:nvPr>
        </p:nvSpPr>
        <p:spPr>
          <a:xfrm>
            <a:off x="1508125" y="974725"/>
            <a:ext cx="6324600" cy="3128963"/>
          </a:xfrm>
        </p:spPr>
        <p:txBody>
          <a:bodyPr rIns="0" bIns="0" anchor="b">
            <a:normAutofit/>
          </a:bodyPr>
          <a:lstStyle>
            <a:lvl1pPr algn="l">
              <a:lnSpc>
                <a:spcPct val="86000"/>
              </a:lnSpc>
              <a:defRPr sz="4400">
                <a:solidFill>
                  <a:schemeClr val="tx1"/>
                </a:solidFill>
              </a:defRPr>
            </a:lvl1pPr>
          </a:lstStyle>
          <a:p>
            <a:r>
              <a:t>Click to edit Master title style</a:t>
            </a:r>
          </a:p>
        </p:txBody>
      </p:sp>
      <p:sp>
        <p:nvSpPr>
          <p:cNvPr id="3" name="Subtitle 2"/>
          <p:cNvSpPr>
            <a:spLocks noGrp="1"/>
          </p:cNvSpPr>
          <p:nvPr>
            <p:ph type="subTitle" idx="1"/>
          </p:nvPr>
        </p:nvSpPr>
        <p:spPr>
          <a:xfrm>
            <a:off x="1508125" y="4221163"/>
            <a:ext cx="6334125" cy="941387"/>
          </a:xfrm>
        </p:spPr>
        <p:txBody>
          <a:bodyPr lIns="0" tIns="0" rIns="0" bIns="0">
            <a:normAutofit/>
          </a:bodyPr>
          <a:lstStyle>
            <a:lvl1pPr marL="0" indent="0" algn="l">
              <a:lnSpc>
                <a:spcPct val="95000"/>
              </a:lnSpc>
              <a:buNone/>
              <a:defRPr sz="21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
        <p:nvSpPr>
          <p:cNvPr id="235" name="Text Placeholder 127"/>
          <p:cNvSpPr>
            <a:spLocks noGrp="1"/>
          </p:cNvSpPr>
          <p:nvPr>
            <p:ph type="body" sz="quarter" idx="15" hasCustomPrompt="1"/>
          </p:nvPr>
        </p:nvSpPr>
        <p:spPr>
          <a:xfrm>
            <a:off x="1508125" y="5678424"/>
            <a:ext cx="6353175" cy="566928"/>
          </a:xfrm>
        </p:spPr>
        <p:txBody>
          <a:bodyPr lIns="0" tIns="0" rIns="0" bIns="0" anchor="t">
            <a:noAutofit/>
          </a:bodyPr>
          <a:lstStyle>
            <a:lvl1pPr marL="0" indent="0">
              <a:lnSpc>
                <a:spcPct val="94000"/>
              </a:lnSpc>
              <a:buNone/>
              <a:defRPr sz="1400" b="0" cap="all" spc="350" baseline="0">
                <a:solidFill>
                  <a:schemeClr val="tx1"/>
                </a:solidFill>
                <a:latin typeface="FreightSansLFPro SmBd" panose="02000503040000020004" pitchFamily="50" charset="0"/>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NAME</a:t>
            </a:r>
            <a:br>
              <a:rPr/>
            </a:br>
            <a:r>
              <a:t>TITLE AND POSITION</a:t>
            </a:r>
          </a:p>
        </p:txBody>
      </p:sp>
      <p:sp>
        <p:nvSpPr>
          <p:cNvPr id="13" name="TextBox 12"/>
          <p:cNvSpPr txBox="1"/>
          <p:nvPr/>
        </p:nvSpPr>
        <p:spPr>
          <a:xfrm>
            <a:off x="-1074420" y="2491408"/>
            <a:ext cx="1074420" cy="276999"/>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a:solidFill>
                  <a:srgbClr val="595959"/>
                </a:solidFill>
              </a:rPr>
              <a:t>3</a:t>
            </a:r>
            <a:r>
              <a:rPr sz="1200" baseline="0">
                <a:solidFill>
                  <a:srgbClr val="595959"/>
                </a:solidFill>
              </a:rPr>
              <a:t> Lines </a:t>
            </a:r>
            <a:r>
              <a:rPr sz="1200">
                <a:solidFill>
                  <a:srgbClr val="595959"/>
                </a:solidFill>
              </a:rPr>
              <a:t>&gt;</a:t>
            </a:r>
            <a:r>
              <a:rPr sz="1200" baseline="0">
                <a:solidFill>
                  <a:srgbClr val="595959"/>
                </a:solidFill>
              </a:rPr>
              <a:t> </a:t>
            </a:r>
            <a:endParaRPr sz="1200">
              <a:solidFill>
                <a:srgbClr val="595959"/>
              </a:solidFill>
            </a:endParaRPr>
          </a:p>
        </p:txBody>
      </p:sp>
      <p:sp>
        <p:nvSpPr>
          <p:cNvPr id="14" name="TextBox 13"/>
          <p:cNvSpPr txBox="1"/>
          <p:nvPr/>
        </p:nvSpPr>
        <p:spPr>
          <a:xfrm>
            <a:off x="-1074420" y="3042271"/>
            <a:ext cx="1074420" cy="276999"/>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aseline="0">
                <a:solidFill>
                  <a:srgbClr val="595959"/>
                </a:solidFill>
              </a:rPr>
              <a:t>2 Lines </a:t>
            </a:r>
            <a:r>
              <a:rPr sz="1200">
                <a:solidFill>
                  <a:srgbClr val="595959"/>
                </a:solidFill>
              </a:rPr>
              <a:t>&gt;</a:t>
            </a:r>
            <a:r>
              <a:rPr sz="1200" baseline="0">
                <a:solidFill>
                  <a:srgbClr val="595959"/>
                </a:solidFill>
              </a:rPr>
              <a:t> </a:t>
            </a:r>
            <a:endParaRPr sz="1200">
              <a:solidFill>
                <a:srgbClr val="595959"/>
              </a:solidFill>
            </a:endParaRPr>
          </a:p>
        </p:txBody>
      </p:sp>
      <p:sp>
        <p:nvSpPr>
          <p:cNvPr id="15" name="TextBox 14"/>
          <p:cNvSpPr txBox="1"/>
          <p:nvPr/>
        </p:nvSpPr>
        <p:spPr>
          <a:xfrm>
            <a:off x="-1074420" y="1919015"/>
            <a:ext cx="1074420" cy="461665"/>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DATE</a:t>
            </a:r>
            <a:r>
              <a:rPr sz="1200" b="1" baseline="0">
                <a:solidFill>
                  <a:srgbClr val="595959"/>
                </a:solidFill>
              </a:rPr>
              <a:t> PLACEMENT</a:t>
            </a:r>
            <a:endParaRPr sz="1200" b="1">
              <a:solidFill>
                <a:srgbClr val="595959"/>
              </a:solidFill>
            </a:endParaRPr>
          </a:p>
        </p:txBody>
      </p:sp>
      <p:sp>
        <p:nvSpPr>
          <p:cNvPr id="16" name="TextBox 15"/>
          <p:cNvSpPr txBox="1"/>
          <p:nvPr/>
        </p:nvSpPr>
        <p:spPr>
          <a:xfrm>
            <a:off x="-1074420" y="3640758"/>
            <a:ext cx="1074420" cy="276999"/>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aseline="0">
                <a:solidFill>
                  <a:srgbClr val="595959"/>
                </a:solidFill>
              </a:rPr>
              <a:t>1 Lines </a:t>
            </a:r>
            <a:r>
              <a:rPr sz="1200">
                <a:solidFill>
                  <a:srgbClr val="595959"/>
                </a:solidFill>
              </a:rPr>
              <a:t>&gt;</a:t>
            </a:r>
            <a:r>
              <a:rPr sz="1200" baseline="0">
                <a:solidFill>
                  <a:srgbClr val="595959"/>
                </a:solidFill>
              </a:rPr>
              <a:t> </a:t>
            </a:r>
            <a:endParaRPr sz="1200">
              <a:solidFill>
                <a:srgbClr val="595959"/>
              </a:solidFill>
            </a:endParaRPr>
          </a:p>
        </p:txBody>
      </p:sp>
      <p:sp>
        <p:nvSpPr>
          <p:cNvPr id="35" name="Text Placeholder 5"/>
          <p:cNvSpPr>
            <a:spLocks noGrp="1"/>
          </p:cNvSpPr>
          <p:nvPr>
            <p:ph type="body" sz="quarter" idx="17" hasCustomPrompt="1"/>
          </p:nvPr>
        </p:nvSpPr>
        <p:spPr>
          <a:xfrm>
            <a:off x="10304509" y="5816601"/>
            <a:ext cx="1273578" cy="535526"/>
          </a:xfrm>
          <a:blipFill>
            <a:blip r:embed="rId2"/>
            <a:stretch>
              <a:fillRect/>
            </a:stretch>
          </a:blipFill>
        </p:spPr>
        <p:txBody>
          <a:bodyPr/>
          <a:lstStyle>
            <a:lvl1pPr marL="0" indent="0">
              <a:lnSpc>
                <a:spcPct val="100000"/>
              </a:lnSpc>
              <a:spcBef>
                <a:spcPts val="0"/>
              </a:spcBef>
              <a:spcAft>
                <a:spcPts val="0"/>
              </a:spcAft>
              <a:buNone/>
              <a:defRPr sz="300" cap="none" spc="0" baseline="0">
                <a:solidFill>
                  <a:schemeClr val="bg1">
                    <a:alpha val="0"/>
                  </a:schemeClr>
                </a:solidFill>
                <a:latin typeface="+mn-lt"/>
              </a:defRPr>
            </a:lvl1pPr>
            <a:lvl2pPr marL="0" indent="0">
              <a:lnSpc>
                <a:spcPct val="100000"/>
              </a:lnSpc>
              <a:spcBef>
                <a:spcPts val="0"/>
              </a:spcBef>
              <a:spcAft>
                <a:spcPts val="0"/>
              </a:spcAft>
              <a:buNone/>
              <a:defRPr sz="300" cap="none" spc="0" baseline="0">
                <a:solidFill>
                  <a:schemeClr val="bg1">
                    <a:alpha val="0"/>
                  </a:schemeClr>
                </a:solidFill>
                <a:latin typeface="+mn-lt"/>
              </a:defRPr>
            </a:lvl2pPr>
            <a:lvl3pPr marL="0" indent="0">
              <a:lnSpc>
                <a:spcPct val="100000"/>
              </a:lnSpc>
              <a:spcBef>
                <a:spcPts val="0"/>
              </a:spcBef>
              <a:spcAft>
                <a:spcPts val="0"/>
              </a:spcAft>
              <a:buNone/>
              <a:defRPr sz="300" cap="none" spc="0" baseline="0">
                <a:solidFill>
                  <a:schemeClr val="bg1">
                    <a:alpha val="0"/>
                  </a:schemeClr>
                </a:solidFill>
                <a:latin typeface="+mn-lt"/>
              </a:defRPr>
            </a:lvl3pPr>
            <a:lvl4pPr marL="0" indent="0">
              <a:lnSpc>
                <a:spcPct val="100000"/>
              </a:lnSpc>
              <a:spcBef>
                <a:spcPts val="0"/>
              </a:spcBef>
              <a:spcAft>
                <a:spcPts val="0"/>
              </a:spcAft>
              <a:buNone/>
              <a:defRPr sz="300" cap="none" spc="0" baseline="0">
                <a:solidFill>
                  <a:schemeClr val="bg1">
                    <a:alpha val="0"/>
                  </a:schemeClr>
                </a:solidFill>
                <a:latin typeface="+mn-lt"/>
              </a:defRPr>
            </a:lvl4pPr>
            <a:lvl5pPr marL="0" indent="0">
              <a:lnSpc>
                <a:spcPct val="100000"/>
              </a:lnSpc>
              <a:spcBef>
                <a:spcPts val="0"/>
              </a:spcBef>
              <a:spcAft>
                <a:spcPts val="0"/>
              </a:spcAft>
              <a:buNone/>
              <a:defRPr sz="300" cap="none" spc="0" baseline="0">
                <a:solidFill>
                  <a:schemeClr val="bg1">
                    <a:alpha val="0"/>
                  </a:schemeClr>
                </a:solidFill>
                <a:latin typeface="+mn-lt"/>
              </a:defRPr>
            </a:lvl5pPr>
            <a:lvl6pPr marL="0" indent="0">
              <a:lnSpc>
                <a:spcPct val="100000"/>
              </a:lnSpc>
              <a:spcBef>
                <a:spcPts val="0"/>
              </a:spcBef>
              <a:spcAft>
                <a:spcPts val="0"/>
              </a:spcAft>
              <a:buNone/>
              <a:defRPr sz="300" cap="none" spc="0" baseline="0">
                <a:solidFill>
                  <a:schemeClr val="bg1">
                    <a:alpha val="0"/>
                  </a:schemeClr>
                </a:solidFill>
                <a:latin typeface="+mn-lt"/>
              </a:defRPr>
            </a:lvl6pPr>
            <a:lvl7pPr marL="0" indent="0">
              <a:lnSpc>
                <a:spcPct val="100000"/>
              </a:lnSpc>
              <a:spcBef>
                <a:spcPts val="0"/>
              </a:spcBef>
              <a:spcAft>
                <a:spcPts val="0"/>
              </a:spcAft>
              <a:buNone/>
              <a:defRPr sz="300" cap="none" spc="0" baseline="0">
                <a:solidFill>
                  <a:schemeClr val="bg1">
                    <a:alpha val="0"/>
                  </a:schemeClr>
                </a:solidFill>
                <a:latin typeface="+mn-lt"/>
              </a:defRPr>
            </a:lvl7pPr>
            <a:lvl8pPr marL="0" indent="0">
              <a:lnSpc>
                <a:spcPct val="100000"/>
              </a:lnSpc>
              <a:spcBef>
                <a:spcPts val="0"/>
              </a:spcBef>
              <a:spcAft>
                <a:spcPts val="0"/>
              </a:spcAft>
              <a:buNone/>
              <a:defRPr sz="300" cap="none" spc="0" baseline="0">
                <a:solidFill>
                  <a:schemeClr val="bg1">
                    <a:alpha val="0"/>
                  </a:schemeClr>
                </a:solidFill>
                <a:latin typeface="+mn-lt"/>
              </a:defRPr>
            </a:lvl8pPr>
            <a:lvl9pPr marL="0" indent="0">
              <a:lnSpc>
                <a:spcPct val="100000"/>
              </a:lnSpc>
              <a:spcBef>
                <a:spcPts val="0"/>
              </a:spcBef>
              <a:spcAft>
                <a:spcPts val="0"/>
              </a:spcAft>
              <a:buNone/>
              <a:defRPr sz="300" cap="none" spc="0" baseline="0">
                <a:solidFill>
                  <a:schemeClr val="bg1">
                    <a:alpha val="0"/>
                  </a:schemeClr>
                </a:solidFill>
                <a:latin typeface="+mn-lt"/>
              </a:defRPr>
            </a:lvl9pPr>
          </a:lstStyle>
          <a:p>
            <a:pPr lvl="0"/>
            <a:r>
              <a:t> </a:t>
            </a:r>
          </a:p>
        </p:txBody>
      </p:sp>
      <p:sp>
        <p:nvSpPr>
          <p:cNvPr id="17" name="TextBox 16"/>
          <p:cNvSpPr txBox="1"/>
          <p:nvPr/>
        </p:nvSpPr>
        <p:spPr>
          <a:xfrm>
            <a:off x="12191999" y="1919015"/>
            <a:ext cx="1740569" cy="461665"/>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TO CUSTOMIZE WITH</a:t>
            </a:r>
            <a:r>
              <a:rPr sz="1200" b="1" baseline="0">
                <a:solidFill>
                  <a:srgbClr val="595959"/>
                </a:solidFill>
              </a:rPr>
              <a:t> A NEW PICTURE</a:t>
            </a:r>
            <a:endParaRPr sz="1200" b="1">
              <a:solidFill>
                <a:srgbClr val="595959"/>
              </a:solidFill>
            </a:endParaRPr>
          </a:p>
        </p:txBody>
      </p:sp>
      <p:sp>
        <p:nvSpPr>
          <p:cNvPr id="18" name="TextBox 17"/>
          <p:cNvSpPr txBox="1"/>
          <p:nvPr/>
        </p:nvSpPr>
        <p:spPr>
          <a:xfrm>
            <a:off x="12191998" y="2491409"/>
            <a:ext cx="1620253" cy="4366592"/>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1" dirty="0">
                <a:solidFill>
                  <a:srgbClr val="595959"/>
                </a:solidFill>
              </a:rPr>
              <a:t>Delete</a:t>
            </a:r>
            <a:r>
              <a:rPr sz="1200" dirty="0">
                <a:solidFill>
                  <a:srgbClr val="595959"/>
                </a:solidFill>
              </a:rPr>
              <a:t> </a:t>
            </a:r>
            <a:r>
              <a:rPr sz="1200" baseline="0" dirty="0">
                <a:solidFill>
                  <a:srgbClr val="595959"/>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dirty="0">
                <a:solidFill>
                  <a:srgbClr val="595959"/>
                </a:solidFill>
              </a:rPr>
              <a:t>On the </a:t>
            </a:r>
            <a:r>
              <a:rPr sz="1200" b="1" dirty="0">
                <a:solidFill>
                  <a:srgbClr val="595959"/>
                </a:solidFill>
              </a:rPr>
              <a:t>Insert</a:t>
            </a:r>
            <a:r>
              <a:rPr sz="1200" dirty="0">
                <a:solidFill>
                  <a:srgbClr val="595959"/>
                </a:solidFill>
              </a:rPr>
              <a:t> tab, click</a:t>
            </a:r>
            <a:r>
              <a:rPr sz="1200" baseline="0" dirty="0">
                <a:solidFill>
                  <a:srgbClr val="595959"/>
                </a:solidFill>
              </a:rPr>
              <a:t> the </a:t>
            </a:r>
            <a:r>
              <a:rPr sz="1200" b="1" baseline="0" dirty="0">
                <a:solidFill>
                  <a:srgbClr val="595959"/>
                </a:solidFill>
              </a:rPr>
              <a:t>Pictures</a:t>
            </a:r>
            <a:r>
              <a:rPr sz="1200" baseline="0" dirty="0">
                <a:solidFill>
                  <a:srgbClr val="595959"/>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Navigate to the image you want to use and select </a:t>
            </a:r>
            <a:r>
              <a:rPr sz="1200" b="1" baseline="0" dirty="0">
                <a:solidFill>
                  <a:srgbClr val="595959"/>
                </a:solidFill>
              </a:rPr>
              <a:t>Insert</a:t>
            </a:r>
            <a:r>
              <a:rPr sz="1200" baseline="0" dirty="0">
                <a:solidFill>
                  <a:srgbClr val="595959"/>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Resize the picture to fit the slide, as needed. Hold the </a:t>
            </a:r>
            <a:r>
              <a:rPr sz="1200" b="1" baseline="0" dirty="0">
                <a:solidFill>
                  <a:srgbClr val="595959"/>
                </a:solidFill>
              </a:rPr>
              <a:t>Shift</a:t>
            </a:r>
            <a:r>
              <a:rPr sz="1200" baseline="0" dirty="0">
                <a:solidFill>
                  <a:srgbClr val="595959"/>
                </a:solidFill>
              </a:rPr>
              <a:t> key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On the </a:t>
            </a:r>
            <a:r>
              <a:rPr sz="1200" b="1" baseline="0" dirty="0">
                <a:solidFill>
                  <a:srgbClr val="595959"/>
                </a:solidFill>
              </a:rPr>
              <a:t>Home</a:t>
            </a:r>
            <a:r>
              <a:rPr sz="1200" baseline="0" dirty="0">
                <a:solidFill>
                  <a:srgbClr val="595959"/>
                </a:solidFill>
              </a:rPr>
              <a:t> tab, click the </a:t>
            </a:r>
            <a:r>
              <a:rPr sz="1200" b="1" baseline="0" dirty="0">
                <a:solidFill>
                  <a:srgbClr val="595959"/>
                </a:solidFill>
              </a:rPr>
              <a:t>Arrange</a:t>
            </a:r>
            <a:r>
              <a:rPr sz="1200" baseline="0" dirty="0">
                <a:solidFill>
                  <a:srgbClr val="595959"/>
                </a:solidFill>
              </a:rPr>
              <a:t> button, then </a:t>
            </a:r>
            <a:r>
              <a:rPr sz="1200" b="1" baseline="0" dirty="0">
                <a:solidFill>
                  <a:srgbClr val="595959"/>
                </a:solidFill>
              </a:rPr>
              <a:t>Send to Back </a:t>
            </a:r>
            <a:r>
              <a:rPr sz="1200" baseline="0" dirty="0">
                <a:solidFill>
                  <a:srgbClr val="595959"/>
                </a:solidFill>
              </a:rPr>
              <a:t>so the photo is behind the </a:t>
            </a:r>
            <a:r>
              <a:rPr lang="en-US" sz="1200" baseline="0" dirty="0">
                <a:solidFill>
                  <a:srgbClr val="595959"/>
                </a:solidFill>
              </a:rPr>
              <a:t>logos, text,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Click the </a:t>
            </a:r>
            <a:r>
              <a:rPr sz="1200" b="1" baseline="0" dirty="0">
                <a:solidFill>
                  <a:srgbClr val="595959"/>
                </a:solidFill>
              </a:rPr>
              <a:t>Reset</a:t>
            </a:r>
            <a:r>
              <a:rPr sz="1200" baseline="0" dirty="0">
                <a:solidFill>
                  <a:srgbClr val="595959"/>
                </a:solidFill>
              </a:rPr>
              <a:t> button to reapply the Layout</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endParaRPr sz="1200" baseline="0" dirty="0">
              <a:solidFill>
                <a:srgbClr val="595959"/>
              </a:solidFill>
            </a:endParaRPr>
          </a:p>
        </p:txBody>
      </p:sp>
      <p:sp>
        <p:nvSpPr>
          <p:cNvPr id="19" name="Text Placeholder 4"/>
          <p:cNvSpPr>
            <a:spLocks noGrp="1"/>
          </p:cNvSpPr>
          <p:nvPr>
            <p:ph type="body" sz="quarter" idx="18" hasCustomPrompt="1"/>
          </p:nvPr>
        </p:nvSpPr>
        <p:spPr>
          <a:xfrm>
            <a:off x="682625" y="1893888"/>
            <a:ext cx="688975" cy="347603"/>
          </a:xfrm>
          <a:blipFill>
            <a:blip r:embed="rId3"/>
            <a:stretch>
              <a:fillRect/>
            </a:stretch>
          </a:blipFill>
        </p:spPr>
        <p:txBody>
          <a:bodyPr wrap="none" anchor="ctr"/>
          <a:lstStyle>
            <a:lvl1pPr marL="0" indent="0" algn="ctr">
              <a:lnSpc>
                <a:spcPct val="100000"/>
              </a:lnSpc>
              <a:spcBef>
                <a:spcPts val="0"/>
              </a:spcBef>
              <a:spcAft>
                <a:spcPts val="0"/>
              </a:spcAft>
              <a:buNone/>
              <a:defRPr sz="1200" cap="none" spc="0" baseline="0">
                <a:solidFill>
                  <a:schemeClr val="bg1"/>
                </a:solidFill>
                <a:latin typeface="+mn-lt"/>
              </a:defRPr>
            </a:lvl1pPr>
            <a:lvl2pPr marL="0" indent="0">
              <a:lnSpc>
                <a:spcPct val="100000"/>
              </a:lnSpc>
              <a:spcBef>
                <a:spcPts val="0"/>
              </a:spcBef>
              <a:spcAft>
                <a:spcPts val="0"/>
              </a:spcAft>
              <a:buNone/>
              <a:defRPr sz="1200" cap="none" spc="0" baseline="0">
                <a:solidFill>
                  <a:schemeClr val="tx1"/>
                </a:solidFill>
                <a:latin typeface="+mn-lt"/>
              </a:defRPr>
            </a:lvl2pPr>
            <a:lvl3pPr marL="0" indent="0">
              <a:lnSpc>
                <a:spcPct val="100000"/>
              </a:lnSpc>
              <a:spcBef>
                <a:spcPts val="0"/>
              </a:spcBef>
              <a:spcAft>
                <a:spcPts val="0"/>
              </a:spcAft>
              <a:buNone/>
              <a:defRPr sz="1200" cap="none" spc="0" baseline="0">
                <a:solidFill>
                  <a:schemeClr val="tx1"/>
                </a:solidFill>
                <a:latin typeface="+mn-lt"/>
              </a:defRPr>
            </a:lvl3pPr>
            <a:lvl4pPr marL="0" indent="0">
              <a:lnSpc>
                <a:spcPct val="100000"/>
              </a:lnSpc>
              <a:spcBef>
                <a:spcPts val="0"/>
              </a:spcBef>
              <a:spcAft>
                <a:spcPts val="0"/>
              </a:spcAft>
              <a:buNone/>
              <a:defRPr sz="1200" cap="none" spc="0" baseline="0">
                <a:solidFill>
                  <a:schemeClr val="tx1"/>
                </a:solidFill>
                <a:latin typeface="+mn-lt"/>
              </a:defRPr>
            </a:lvl4pPr>
            <a:lvl5pPr marL="0" indent="0">
              <a:lnSpc>
                <a:spcPct val="100000"/>
              </a:lnSpc>
              <a:spcBef>
                <a:spcPts val="0"/>
              </a:spcBef>
              <a:spcAft>
                <a:spcPts val="0"/>
              </a:spcAft>
              <a:buNone/>
              <a:defRPr sz="1200" cap="none" spc="0" baseline="0">
                <a:solidFill>
                  <a:schemeClr val="tx1"/>
                </a:solidFill>
                <a:latin typeface="+mn-lt"/>
              </a:defRPr>
            </a:lvl5pPr>
            <a:lvl6pPr marL="0" indent="0">
              <a:lnSpc>
                <a:spcPct val="100000"/>
              </a:lnSpc>
              <a:spcBef>
                <a:spcPts val="0"/>
              </a:spcBef>
              <a:spcAft>
                <a:spcPts val="0"/>
              </a:spcAft>
              <a:buNone/>
              <a:defRPr sz="1200" cap="none" spc="0" baseline="0">
                <a:solidFill>
                  <a:schemeClr val="tx1"/>
                </a:solidFill>
                <a:latin typeface="+mn-lt"/>
              </a:defRPr>
            </a:lvl6pPr>
            <a:lvl7pPr marL="0" indent="0">
              <a:lnSpc>
                <a:spcPct val="100000"/>
              </a:lnSpc>
              <a:spcBef>
                <a:spcPts val="0"/>
              </a:spcBef>
              <a:spcAft>
                <a:spcPts val="0"/>
              </a:spcAft>
              <a:buNone/>
              <a:defRPr sz="1200" cap="none" spc="0" baseline="0">
                <a:solidFill>
                  <a:schemeClr val="tx1"/>
                </a:solidFill>
                <a:latin typeface="+mn-lt"/>
              </a:defRPr>
            </a:lvl7pPr>
            <a:lvl8pPr marL="0" indent="0">
              <a:lnSpc>
                <a:spcPct val="100000"/>
              </a:lnSpc>
              <a:spcBef>
                <a:spcPts val="0"/>
              </a:spcBef>
              <a:spcAft>
                <a:spcPts val="0"/>
              </a:spcAft>
              <a:buNone/>
              <a:defRPr sz="1200" cap="none" spc="0" baseline="0">
                <a:solidFill>
                  <a:schemeClr val="tx1"/>
                </a:solidFill>
                <a:latin typeface="+mn-lt"/>
              </a:defRPr>
            </a:lvl8pPr>
            <a:lvl9pPr marL="0" indent="0">
              <a:lnSpc>
                <a:spcPct val="100000"/>
              </a:lnSpc>
              <a:spcBef>
                <a:spcPts val="0"/>
              </a:spcBef>
              <a:spcAft>
                <a:spcPts val="0"/>
              </a:spcAft>
              <a:buNone/>
              <a:defRPr sz="1200" cap="none" spc="0" baseline="0">
                <a:solidFill>
                  <a:schemeClr val="tx1"/>
                </a:solidFill>
                <a:latin typeface="+mn-lt"/>
              </a:defRPr>
            </a:lvl9pPr>
          </a:lstStyle>
          <a:p>
            <a:pPr lvl="0"/>
            <a:r>
              <a:t>##.##.##</a:t>
            </a:r>
          </a:p>
        </p:txBody>
      </p:sp>
    </p:spTree>
    <p:extLst>
      <p:ext uri="{BB962C8B-B14F-4D97-AF65-F5344CB8AC3E}">
        <p14:creationId xmlns:p14="http://schemas.microsoft.com/office/powerpoint/2010/main" val="2636053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2" name="Title 1"/>
          <p:cNvSpPr>
            <a:spLocks noGrp="1"/>
          </p:cNvSpPr>
          <p:nvPr>
            <p:ph type="title"/>
          </p:nvPr>
        </p:nvSpPr>
        <p:spPr>
          <a:xfrm>
            <a:off x="570167" y="344010"/>
            <a:ext cx="11055096" cy="501651"/>
          </a:xfrm>
        </p:spPr>
        <p:txBody>
          <a:bodyPr/>
          <a:lstStyle/>
          <a:p>
            <a:r>
              <a:t>Click to edit Master title style</a:t>
            </a:r>
          </a:p>
        </p:txBody>
      </p:sp>
      <p:sp>
        <p:nvSpPr>
          <p:cNvPr id="7" name="Date Placeholder 6"/>
          <p:cNvSpPr>
            <a:spLocks noGrp="1"/>
          </p:cNvSpPr>
          <p:nvPr>
            <p:ph type="dt" sz="half" idx="14"/>
          </p:nvPr>
        </p:nvSpPr>
        <p:spPr/>
        <p:txBody>
          <a:bodyPr/>
          <a:lstStyle/>
          <a:p>
            <a:fld id="{3C6E9DA7-F6D5-4DD8-B77F-87927827F7AC}" type="datetime1">
              <a:rPr lang="en-US" smtClean="0"/>
              <a:t>5/22/2020</a:t>
            </a:fld>
            <a:endParaRPr/>
          </a:p>
        </p:txBody>
      </p:sp>
      <p:sp>
        <p:nvSpPr>
          <p:cNvPr id="8" name="Footer Placeholder 7"/>
          <p:cNvSpPr>
            <a:spLocks noGrp="1"/>
          </p:cNvSpPr>
          <p:nvPr>
            <p:ph type="ftr" sz="quarter" idx="15"/>
          </p:nvPr>
        </p:nvSpPr>
        <p:spPr/>
        <p:txBody>
          <a:bodyPr/>
          <a:lstStyle/>
          <a:p>
            <a:endParaRPr/>
          </a:p>
        </p:txBody>
      </p:sp>
      <p:sp>
        <p:nvSpPr>
          <p:cNvPr id="9" name="Slide Number Placeholder 8"/>
          <p:cNvSpPr>
            <a:spLocks noGrp="1"/>
          </p:cNvSpPr>
          <p:nvPr>
            <p:ph type="sldNum" sz="quarter" idx="16"/>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93503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t>Edit Master text styles</a:t>
            </a:r>
          </a:p>
          <a:p>
            <a:pPr lvl="1"/>
            <a:r>
              <a:t>Second level</a:t>
            </a:r>
          </a:p>
          <a:p>
            <a:pPr lvl="2"/>
            <a:r>
              <a:t>Third level</a:t>
            </a:r>
          </a:p>
          <a:p>
            <a:pPr lvl="3"/>
            <a:r>
              <a:t>Fourth level</a:t>
            </a:r>
          </a:p>
          <a:p>
            <a:pPr lvl="4"/>
            <a:r>
              <a:t>Fifth level</a:t>
            </a:r>
          </a:p>
        </p:txBody>
      </p:sp>
      <p:sp>
        <p:nvSpPr>
          <p:cNvPr id="7"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2" name="Title 1"/>
          <p:cNvSpPr>
            <a:spLocks noGrp="1"/>
          </p:cNvSpPr>
          <p:nvPr>
            <p:ph type="title"/>
          </p:nvPr>
        </p:nvSpPr>
        <p:spPr/>
        <p:txBody>
          <a:bodyPr/>
          <a:lstStyle/>
          <a:p>
            <a:r>
              <a:t>Click to edit Master title style</a:t>
            </a:r>
          </a:p>
        </p:txBody>
      </p:sp>
      <p:sp>
        <p:nvSpPr>
          <p:cNvPr id="8" name="Date Placeholder 7"/>
          <p:cNvSpPr>
            <a:spLocks noGrp="1"/>
          </p:cNvSpPr>
          <p:nvPr>
            <p:ph type="dt" sz="half" idx="14"/>
          </p:nvPr>
        </p:nvSpPr>
        <p:spPr/>
        <p:txBody>
          <a:bodyPr/>
          <a:lstStyle/>
          <a:p>
            <a:fld id="{99A44C21-0B4B-4F74-92B9-062DA44D825C}" type="datetime1">
              <a:rPr lang="en-US" smtClean="0"/>
              <a:t>5/22/2020</a:t>
            </a:fld>
            <a:endParaRPr/>
          </a:p>
        </p:txBody>
      </p:sp>
      <p:sp>
        <p:nvSpPr>
          <p:cNvPr id="9" name="Footer Placeholder 8"/>
          <p:cNvSpPr>
            <a:spLocks noGrp="1"/>
          </p:cNvSpPr>
          <p:nvPr>
            <p:ph type="ftr" sz="quarter" idx="15"/>
          </p:nvPr>
        </p:nvSpPr>
        <p:spPr/>
        <p:txBody>
          <a:bodyPr/>
          <a:lstStyle/>
          <a:p>
            <a:endParaRPr/>
          </a:p>
        </p:txBody>
      </p:sp>
      <p:sp>
        <p:nvSpPr>
          <p:cNvPr id="10" name="Slide Number Placeholder 9"/>
          <p:cNvSpPr>
            <a:spLocks noGrp="1"/>
          </p:cNvSpPr>
          <p:nvPr>
            <p:ph type="sldNum" sz="quarter" idx="16"/>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9223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9633" y="1534438"/>
            <a:ext cx="5029200" cy="4809996"/>
          </a:xfrm>
        </p:spPr>
        <p:txBody>
          <a:bodyPr/>
          <a:lstStyle/>
          <a:p>
            <a:pPr lvl="0"/>
            <a:r>
              <a:t>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596063" y="1534438"/>
            <a:ext cx="5029200" cy="4809996"/>
          </a:xfrm>
        </p:spPr>
        <p:txBody>
          <a:bodyPr/>
          <a:lstStyle/>
          <a:p>
            <a:pPr lvl="0"/>
            <a:r>
              <a:t>Edit Master text styles</a:t>
            </a:r>
          </a:p>
          <a:p>
            <a:pPr lvl="1"/>
            <a:r>
              <a:t>Second level</a:t>
            </a:r>
          </a:p>
          <a:p>
            <a:pPr lvl="2"/>
            <a:r>
              <a:t>Third level</a:t>
            </a:r>
          </a:p>
          <a:p>
            <a:pPr lvl="3"/>
            <a:r>
              <a:t>Fourth level</a:t>
            </a:r>
          </a:p>
          <a:p>
            <a:pPr lvl="4"/>
            <a:r>
              <a:t>Fifth level</a:t>
            </a:r>
          </a:p>
        </p:txBody>
      </p:sp>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5" name="Title 4"/>
          <p:cNvSpPr>
            <a:spLocks noGrp="1"/>
          </p:cNvSpPr>
          <p:nvPr>
            <p:ph type="title"/>
          </p:nvPr>
        </p:nvSpPr>
        <p:spPr>
          <a:xfrm>
            <a:off x="568452" y="344010"/>
            <a:ext cx="11055096" cy="501651"/>
          </a:xfrm>
        </p:spPr>
        <p:txBody>
          <a:bodyPr/>
          <a:lstStyle/>
          <a:p>
            <a:r>
              <a:t>Click to edit Master title style</a:t>
            </a:r>
          </a:p>
        </p:txBody>
      </p:sp>
      <p:sp>
        <p:nvSpPr>
          <p:cNvPr id="9" name="Text Placeholder 11"/>
          <p:cNvSpPr>
            <a:spLocks noGrp="1"/>
          </p:cNvSpPr>
          <p:nvPr>
            <p:ph type="body" sz="quarter" idx="15" hasCustomPrompt="1"/>
          </p:nvPr>
        </p:nvSpPr>
        <p:spPr>
          <a:xfrm>
            <a:off x="6050280" y="1534438"/>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2" name="Date Placeholder 1"/>
          <p:cNvSpPr>
            <a:spLocks noGrp="1"/>
          </p:cNvSpPr>
          <p:nvPr>
            <p:ph type="dt" sz="half" idx="16"/>
          </p:nvPr>
        </p:nvSpPr>
        <p:spPr/>
        <p:txBody>
          <a:bodyPr/>
          <a:lstStyle/>
          <a:p>
            <a:fld id="{D179A6A5-00D7-4ACE-9F66-FF5B62721C2C}" type="datetime1">
              <a:rPr lang="en-US" smtClean="0"/>
              <a:t>5/22/2020</a:t>
            </a:fld>
            <a:endParaRPr/>
          </a:p>
        </p:txBody>
      </p:sp>
      <p:sp>
        <p:nvSpPr>
          <p:cNvPr id="10" name="Footer Placeholder 9"/>
          <p:cNvSpPr>
            <a:spLocks noGrp="1"/>
          </p:cNvSpPr>
          <p:nvPr>
            <p:ph type="ftr" sz="quarter" idx="17"/>
          </p:nvPr>
        </p:nvSpPr>
        <p:spPr/>
        <p:txBody>
          <a:bodyPr/>
          <a:lstStyle/>
          <a:p>
            <a:endParaRPr/>
          </a:p>
        </p:txBody>
      </p:sp>
      <p:sp>
        <p:nvSpPr>
          <p:cNvPr id="11" name="Slide Number Placeholder 10"/>
          <p:cNvSpPr>
            <a:spLocks noGrp="1"/>
          </p:cNvSpPr>
          <p:nvPr>
            <p:ph type="sldNum" sz="quarter" idx="18"/>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71035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10" name="Text Placeholder 11"/>
          <p:cNvSpPr>
            <a:spLocks noGrp="1"/>
          </p:cNvSpPr>
          <p:nvPr>
            <p:ph type="body" sz="quarter" idx="15" hasCustomPrompt="1"/>
          </p:nvPr>
        </p:nvSpPr>
        <p:spPr>
          <a:xfrm>
            <a:off x="4080295" y="1534438"/>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11" name="Text Placeholder 11"/>
          <p:cNvSpPr>
            <a:spLocks noGrp="1"/>
          </p:cNvSpPr>
          <p:nvPr>
            <p:ph type="body" sz="quarter" idx="16" hasCustomPrompt="1"/>
          </p:nvPr>
        </p:nvSpPr>
        <p:spPr>
          <a:xfrm>
            <a:off x="8029322" y="1534438"/>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3" name="Content Placeholder 2"/>
          <p:cNvSpPr>
            <a:spLocks noGrp="1"/>
          </p:cNvSpPr>
          <p:nvPr>
            <p:ph sz="half" idx="1"/>
          </p:nvPr>
        </p:nvSpPr>
        <p:spPr>
          <a:xfrm>
            <a:off x="569633" y="1534438"/>
            <a:ext cx="3154680" cy="4809996"/>
          </a:xfrm>
        </p:spPr>
        <p:txBody>
          <a:bodyPr/>
          <a:lstStyle/>
          <a:p>
            <a:pPr lvl="0"/>
            <a:r>
              <a:t>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4518660" y="1534438"/>
            <a:ext cx="3154680" cy="4809996"/>
          </a:xfrm>
        </p:spPr>
        <p:txBody>
          <a:bodyPr/>
          <a:lstStyle/>
          <a:p>
            <a:pPr lvl="0"/>
            <a:r>
              <a:t>Edit Master text styles</a:t>
            </a:r>
          </a:p>
          <a:p>
            <a:pPr lvl="1"/>
            <a:r>
              <a:t>Second level</a:t>
            </a:r>
          </a:p>
          <a:p>
            <a:pPr lvl="2"/>
            <a:r>
              <a:t>Third level</a:t>
            </a:r>
          </a:p>
          <a:p>
            <a:pPr lvl="3"/>
            <a:r>
              <a:t>Fourth level</a:t>
            </a:r>
          </a:p>
          <a:p>
            <a:pPr lvl="4"/>
            <a:r>
              <a:t>Fifth level</a:t>
            </a:r>
          </a:p>
        </p:txBody>
      </p:sp>
      <p:sp>
        <p:nvSpPr>
          <p:cNvPr id="8" name="Content Placeholder 7"/>
          <p:cNvSpPr>
            <a:spLocks noGrp="1"/>
          </p:cNvSpPr>
          <p:nvPr>
            <p:ph sz="quarter" idx="13"/>
          </p:nvPr>
        </p:nvSpPr>
        <p:spPr>
          <a:xfrm>
            <a:off x="8476744" y="1534438"/>
            <a:ext cx="3154680" cy="4809996"/>
          </a:xfrm>
        </p:spPr>
        <p:txBody>
          <a:bodyPr/>
          <a:lstStyle/>
          <a:p>
            <a:pPr lvl="0"/>
            <a:r>
              <a:t>Edit Master text styles</a:t>
            </a:r>
          </a:p>
          <a:p>
            <a:pPr lvl="1"/>
            <a:r>
              <a:t>Second level</a:t>
            </a:r>
          </a:p>
          <a:p>
            <a:pPr lvl="2"/>
            <a:r>
              <a:t>Third level</a:t>
            </a:r>
          </a:p>
          <a:p>
            <a:pPr lvl="3"/>
            <a:r>
              <a:t>Fourth level</a:t>
            </a:r>
          </a:p>
          <a:p>
            <a:pPr lvl="4"/>
            <a:r>
              <a:t>Fifth level</a:t>
            </a:r>
          </a:p>
        </p:txBody>
      </p:sp>
      <p:sp>
        <p:nvSpPr>
          <p:cNvPr id="9" name="Text Placeholder 6"/>
          <p:cNvSpPr>
            <a:spLocks noGrp="1"/>
          </p:cNvSpPr>
          <p:nvPr>
            <p:ph type="body" sz="quarter" idx="14"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5" name="Title 4"/>
          <p:cNvSpPr>
            <a:spLocks noGrp="1"/>
          </p:cNvSpPr>
          <p:nvPr>
            <p:ph type="title"/>
          </p:nvPr>
        </p:nvSpPr>
        <p:spPr/>
        <p:txBody>
          <a:bodyPr/>
          <a:lstStyle/>
          <a:p>
            <a:r>
              <a:t>Click to edit Master title style</a:t>
            </a:r>
          </a:p>
        </p:txBody>
      </p:sp>
      <p:sp>
        <p:nvSpPr>
          <p:cNvPr id="2" name="Date Placeholder 1"/>
          <p:cNvSpPr>
            <a:spLocks noGrp="1"/>
          </p:cNvSpPr>
          <p:nvPr>
            <p:ph type="dt" sz="half" idx="17"/>
          </p:nvPr>
        </p:nvSpPr>
        <p:spPr/>
        <p:txBody>
          <a:bodyPr/>
          <a:lstStyle/>
          <a:p>
            <a:fld id="{8C4DA05F-8CB1-449B-8BEE-48E8E9678ADD}" type="datetime1">
              <a:rPr lang="en-US" smtClean="0"/>
              <a:t>5/22/2020</a:t>
            </a:fld>
            <a:endParaRPr/>
          </a:p>
        </p:txBody>
      </p:sp>
      <p:sp>
        <p:nvSpPr>
          <p:cNvPr id="12" name="Footer Placeholder 11"/>
          <p:cNvSpPr>
            <a:spLocks noGrp="1"/>
          </p:cNvSpPr>
          <p:nvPr>
            <p:ph type="ftr" sz="quarter" idx="18"/>
          </p:nvPr>
        </p:nvSpPr>
        <p:spPr/>
        <p:txBody>
          <a:bodyPr/>
          <a:lstStyle/>
          <a:p>
            <a:endParaRPr/>
          </a:p>
        </p:txBody>
      </p:sp>
      <p:sp>
        <p:nvSpPr>
          <p:cNvPr id="13" name="Slide Number Placeholder 12"/>
          <p:cNvSpPr>
            <a:spLocks noGrp="1"/>
          </p:cNvSpPr>
          <p:nvPr>
            <p:ph type="sldNum" sz="quarter" idx="19"/>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36575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9633" y="1534438"/>
            <a:ext cx="2536724" cy="4809996"/>
          </a:xfrm>
        </p:spPr>
        <p:txBody>
          <a:bodyPr/>
          <a:lstStyle/>
          <a:p>
            <a:pPr lvl="0"/>
            <a:r>
              <a:t>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3385820" y="1534438"/>
            <a:ext cx="2568956" cy="4809996"/>
          </a:xfrm>
        </p:spPr>
        <p:txBody>
          <a:bodyPr/>
          <a:lstStyle/>
          <a:p>
            <a:pPr lvl="0"/>
            <a:r>
              <a:t>Edit Master text styles</a:t>
            </a:r>
          </a:p>
          <a:p>
            <a:pPr lvl="1"/>
            <a:r>
              <a:t>Second level</a:t>
            </a:r>
          </a:p>
          <a:p>
            <a:pPr lvl="2"/>
            <a:r>
              <a:t>Third level</a:t>
            </a:r>
          </a:p>
          <a:p>
            <a:pPr lvl="3"/>
            <a:r>
              <a:t>Fourth level</a:t>
            </a:r>
          </a:p>
          <a:p>
            <a:pPr lvl="4"/>
            <a:r>
              <a:t>Fifth level</a:t>
            </a:r>
          </a:p>
        </p:txBody>
      </p:sp>
      <p:sp>
        <p:nvSpPr>
          <p:cNvPr id="8" name="Content Placeholder 7"/>
          <p:cNvSpPr>
            <a:spLocks noGrp="1"/>
          </p:cNvSpPr>
          <p:nvPr>
            <p:ph sz="quarter" idx="13"/>
          </p:nvPr>
        </p:nvSpPr>
        <p:spPr>
          <a:xfrm>
            <a:off x="9072562" y="1534438"/>
            <a:ext cx="2558861" cy="4809996"/>
          </a:xfrm>
        </p:spPr>
        <p:txBody>
          <a:bodyPr/>
          <a:lstStyle/>
          <a:p>
            <a:pPr lvl="0"/>
            <a:r>
              <a:t>Edit Master text styles</a:t>
            </a:r>
          </a:p>
          <a:p>
            <a:pPr lvl="1"/>
            <a:r>
              <a:t>Second level</a:t>
            </a:r>
          </a:p>
          <a:p>
            <a:pPr lvl="2"/>
            <a:r>
              <a:t>Third level</a:t>
            </a:r>
          </a:p>
          <a:p>
            <a:pPr lvl="3"/>
            <a:r>
              <a:t>Fourth level</a:t>
            </a:r>
          </a:p>
          <a:p>
            <a:pPr lvl="4"/>
            <a:r>
              <a:t>Fifth level</a:t>
            </a:r>
          </a:p>
        </p:txBody>
      </p:sp>
      <p:sp>
        <p:nvSpPr>
          <p:cNvPr id="9" name="Text Placeholder 6"/>
          <p:cNvSpPr>
            <a:spLocks noGrp="1"/>
          </p:cNvSpPr>
          <p:nvPr>
            <p:ph type="body" sz="quarter" idx="14"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61" name="Content Placeholder 7"/>
          <p:cNvSpPr>
            <a:spLocks noGrp="1"/>
          </p:cNvSpPr>
          <p:nvPr>
            <p:ph sz="quarter" idx="15"/>
          </p:nvPr>
        </p:nvSpPr>
        <p:spPr>
          <a:xfrm>
            <a:off x="6234239" y="1534438"/>
            <a:ext cx="2558861" cy="4809996"/>
          </a:xfrm>
        </p:spPr>
        <p:txBody>
          <a:bodyPr/>
          <a:lstStyle/>
          <a:p>
            <a:pPr lvl="0"/>
            <a:r>
              <a:t>Edit Master text styles</a:t>
            </a:r>
          </a:p>
          <a:p>
            <a:pPr lvl="1"/>
            <a:r>
              <a:t>Second level</a:t>
            </a:r>
          </a:p>
          <a:p>
            <a:pPr lvl="2"/>
            <a:r>
              <a:t>Third level</a:t>
            </a:r>
          </a:p>
          <a:p>
            <a:pPr lvl="3"/>
            <a:r>
              <a:t>Fourth level</a:t>
            </a:r>
          </a:p>
          <a:p>
            <a:pPr lvl="4"/>
            <a:r>
              <a:t>Fifth level</a:t>
            </a:r>
          </a:p>
        </p:txBody>
      </p:sp>
      <p:sp>
        <p:nvSpPr>
          <p:cNvPr id="5" name="Title 4"/>
          <p:cNvSpPr>
            <a:spLocks noGrp="1"/>
          </p:cNvSpPr>
          <p:nvPr>
            <p:ph type="title"/>
          </p:nvPr>
        </p:nvSpPr>
        <p:spPr/>
        <p:txBody>
          <a:bodyPr/>
          <a:lstStyle/>
          <a:p>
            <a:r>
              <a:t>Click to edit Master title style</a:t>
            </a:r>
          </a:p>
        </p:txBody>
      </p:sp>
      <p:sp>
        <p:nvSpPr>
          <p:cNvPr id="10" name="Text Placeholder 11"/>
          <p:cNvSpPr>
            <a:spLocks noGrp="1"/>
          </p:cNvSpPr>
          <p:nvPr>
            <p:ph type="body" sz="quarter" idx="16" hasCustomPrompt="1"/>
          </p:nvPr>
        </p:nvSpPr>
        <p:spPr>
          <a:xfrm>
            <a:off x="3200368" y="1534438"/>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11" name="Text Placeholder 11"/>
          <p:cNvSpPr>
            <a:spLocks noGrp="1"/>
          </p:cNvSpPr>
          <p:nvPr>
            <p:ph type="body" sz="quarter" idx="17" hasCustomPrompt="1"/>
          </p:nvPr>
        </p:nvSpPr>
        <p:spPr>
          <a:xfrm>
            <a:off x="6046470" y="1534438"/>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13" name="Text Placeholder 11"/>
          <p:cNvSpPr>
            <a:spLocks noGrp="1"/>
          </p:cNvSpPr>
          <p:nvPr>
            <p:ph type="body" sz="quarter" idx="18" hasCustomPrompt="1"/>
          </p:nvPr>
        </p:nvSpPr>
        <p:spPr>
          <a:xfrm>
            <a:off x="8887111" y="1534438"/>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2" name="Date Placeholder 1"/>
          <p:cNvSpPr>
            <a:spLocks noGrp="1"/>
          </p:cNvSpPr>
          <p:nvPr>
            <p:ph type="dt" sz="half" idx="19"/>
          </p:nvPr>
        </p:nvSpPr>
        <p:spPr/>
        <p:txBody>
          <a:bodyPr/>
          <a:lstStyle/>
          <a:p>
            <a:fld id="{D5AE1F38-4047-4938-B13F-E2EDB3010357}" type="datetime1">
              <a:rPr lang="en-US" smtClean="0"/>
              <a:t>5/22/2020</a:t>
            </a:fld>
            <a:endParaRPr/>
          </a:p>
        </p:txBody>
      </p:sp>
      <p:sp>
        <p:nvSpPr>
          <p:cNvPr id="14" name="Footer Placeholder 13"/>
          <p:cNvSpPr>
            <a:spLocks noGrp="1"/>
          </p:cNvSpPr>
          <p:nvPr>
            <p:ph type="ftr" sz="quarter" idx="20"/>
          </p:nvPr>
        </p:nvSpPr>
        <p:spPr/>
        <p:txBody>
          <a:bodyPr/>
          <a:lstStyle/>
          <a:p>
            <a:endParaRPr/>
          </a:p>
        </p:txBody>
      </p:sp>
      <p:sp>
        <p:nvSpPr>
          <p:cNvPr id="15" name="Slide Number Placeholder 14"/>
          <p:cNvSpPr>
            <a:spLocks noGrp="1"/>
          </p:cNvSpPr>
          <p:nvPr>
            <p:ph type="sldNum" sz="quarter" idx="21"/>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234516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Dark">
    <p:bg>
      <p:bgPr>
        <a:solidFill>
          <a:srgbClr val="CEDAD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CE8B25-43C9-AB41-AE8B-E402D04E3618}"/>
              </a:ext>
            </a:extLst>
          </p:cNvPr>
          <p:cNvSpPr/>
          <p:nvPr userDrawn="1"/>
        </p:nvSpPr>
        <p:spPr>
          <a:xfrm>
            <a:off x="3484880" y="19363"/>
            <a:ext cx="87071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err="1"/>
          </a:p>
        </p:txBody>
      </p:sp>
      <p:sp>
        <p:nvSpPr>
          <p:cNvPr id="13" name="Content Placeholder 4"/>
          <p:cNvSpPr>
            <a:spLocks noGrp="1"/>
          </p:cNvSpPr>
          <p:nvPr>
            <p:ph sz="quarter" idx="12" hasCustomPrompt="1"/>
          </p:nvPr>
        </p:nvSpPr>
        <p:spPr>
          <a:xfrm>
            <a:off x="3892924" y="1814314"/>
            <a:ext cx="3525385" cy="1282847"/>
          </a:xfrm>
        </p:spPr>
        <p:txBody>
          <a:bodyPr wrap="square" numCol="1" spcCol="274320"/>
          <a:lstStyle>
            <a:lvl1pPr marL="349250" indent="-349250">
              <a:buClr>
                <a:schemeClr val="accent2"/>
              </a:buClr>
              <a:buSzPct val="100000"/>
              <a:buFont typeface="+mj-lt"/>
              <a:buAutoNum type="arabicPeriod"/>
              <a:defRPr sz="2000" cap="all" spc="50" baseline="0">
                <a:solidFill>
                  <a:schemeClr val="tx1"/>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solidFill>
              </a:defRPr>
            </a:lvl2pPr>
            <a:lvl3pPr marL="566738" indent="-219075">
              <a:buClr>
                <a:schemeClr val="tx1"/>
              </a:buClr>
              <a:buFont typeface="Arial" panose="020B0604020202020204" pitchFamily="34" charset="0"/>
              <a:buChar char="•"/>
              <a:defRPr sz="1600" baseline="0">
                <a:solidFill>
                  <a:schemeClr val="tx1"/>
                </a:solidFill>
              </a:defRPr>
            </a:lvl3pPr>
            <a:lvl4pPr>
              <a:defRPr>
                <a:solidFill>
                  <a:schemeClr val="tx1"/>
                </a:solidFill>
              </a:defRPr>
            </a:lvl4pPr>
            <a:lvl5pPr>
              <a:defRPr baseline="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t>Edit Master text styles</a:t>
            </a:r>
          </a:p>
          <a:p>
            <a:pPr lvl="1"/>
            <a:r>
              <a:t>Second level</a:t>
            </a:r>
          </a:p>
          <a:p>
            <a:pPr lvl="2"/>
            <a:r>
              <a:t>Third level</a:t>
            </a:r>
          </a:p>
        </p:txBody>
      </p:sp>
      <p:sp>
        <p:nvSpPr>
          <p:cNvPr id="20" name="Content Placeholder 4"/>
          <p:cNvSpPr>
            <a:spLocks noGrp="1"/>
          </p:cNvSpPr>
          <p:nvPr>
            <p:ph sz="quarter" idx="18" hasCustomPrompt="1"/>
          </p:nvPr>
        </p:nvSpPr>
        <p:spPr>
          <a:xfrm>
            <a:off x="7713521" y="1814314"/>
            <a:ext cx="3525385" cy="1282847"/>
          </a:xfrm>
        </p:spPr>
        <p:txBody>
          <a:bodyPr wrap="square" numCol="1" spcCol="274320"/>
          <a:lstStyle>
            <a:lvl1pPr marL="349250" indent="-349250">
              <a:buClr>
                <a:schemeClr val="accent2"/>
              </a:buClr>
              <a:buSzPct val="100000"/>
              <a:buFont typeface="+mj-lt"/>
              <a:buAutoNum type="arabicPeriod" startAt="4"/>
              <a:defRPr sz="2000" cap="all" spc="50" baseline="0">
                <a:solidFill>
                  <a:schemeClr val="tx1"/>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solidFill>
              </a:defRPr>
            </a:lvl2pPr>
            <a:lvl3pPr marL="566738" indent="-219075">
              <a:buClr>
                <a:schemeClr val="tx1"/>
              </a:buClr>
              <a:buFont typeface="Arial" panose="020B0604020202020204" pitchFamily="34" charset="0"/>
              <a:buChar char="•"/>
              <a:defRPr sz="1600" baseline="0">
                <a:solidFill>
                  <a:schemeClr val="tx1"/>
                </a:solidFill>
              </a:defRPr>
            </a:lvl3pPr>
            <a:lvl4pPr>
              <a:defRPr>
                <a:solidFill>
                  <a:schemeClr val="tx1"/>
                </a:solidFill>
              </a:defRPr>
            </a:lvl4pPr>
            <a:lvl5pPr>
              <a:defRPr baseline="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t>Edit Master text styles</a:t>
            </a:r>
          </a:p>
          <a:p>
            <a:pPr lvl="1"/>
            <a:r>
              <a:t>Second level</a:t>
            </a:r>
          </a:p>
          <a:p>
            <a:pPr lvl="2"/>
            <a:r>
              <a:t>Third level</a:t>
            </a:r>
          </a:p>
        </p:txBody>
      </p:sp>
      <p:sp>
        <p:nvSpPr>
          <p:cNvPr id="6" name="TextBox 5"/>
          <p:cNvSpPr txBox="1"/>
          <p:nvPr/>
        </p:nvSpPr>
        <p:spPr>
          <a:xfrm>
            <a:off x="357438" y="528416"/>
            <a:ext cx="2470880" cy="769442"/>
          </a:xfrm>
          <a:prstGeom prst="rect">
            <a:avLst/>
          </a:prstGeom>
          <a:noFill/>
        </p:spPr>
        <p:txBody>
          <a:bodyPr wrap="square" rtlCol="0" anchor="ctr">
            <a:spAutoFit/>
          </a:bodyPr>
          <a:lstStyle/>
          <a:p>
            <a:pPr algn="ctr"/>
            <a:r>
              <a:rPr sz="4400" spc="70" baseline="0" dirty="0">
                <a:solidFill>
                  <a:schemeClr val="tx1"/>
                </a:solidFill>
                <a:latin typeface="+mj-lt"/>
              </a:rPr>
              <a:t>Agenda</a:t>
            </a:r>
          </a:p>
        </p:txBody>
      </p:sp>
      <p:sp>
        <p:nvSpPr>
          <p:cNvPr id="21" name="Content Placeholder 4"/>
          <p:cNvSpPr>
            <a:spLocks noGrp="1"/>
          </p:cNvSpPr>
          <p:nvPr userDrawn="1">
            <p:ph sz="quarter" idx="19" hasCustomPrompt="1"/>
          </p:nvPr>
        </p:nvSpPr>
        <p:spPr>
          <a:xfrm>
            <a:off x="3892924" y="3329324"/>
            <a:ext cx="3525385" cy="1282847"/>
          </a:xfrm>
        </p:spPr>
        <p:txBody>
          <a:bodyPr wrap="square" numCol="1" spcCol="274320"/>
          <a:lstStyle>
            <a:lvl1pPr marL="349250" indent="-349250">
              <a:buClr>
                <a:schemeClr val="accent2"/>
              </a:buClr>
              <a:buSzPct val="100000"/>
              <a:buFont typeface="+mj-lt"/>
              <a:buAutoNum type="arabicPeriod" startAt="2"/>
              <a:defRPr sz="2000" cap="all" spc="50" baseline="0">
                <a:solidFill>
                  <a:schemeClr val="tx1"/>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solidFill>
              </a:defRPr>
            </a:lvl2pPr>
            <a:lvl3pPr marL="566738" indent="-219075">
              <a:buClr>
                <a:schemeClr val="tx1"/>
              </a:buClr>
              <a:buFont typeface="Arial" panose="020B0604020202020204" pitchFamily="34" charset="0"/>
              <a:buChar char="•"/>
              <a:defRPr sz="1600" baseline="0">
                <a:solidFill>
                  <a:schemeClr val="tx1"/>
                </a:solidFill>
              </a:defRPr>
            </a:lvl3pPr>
            <a:lvl4pPr>
              <a:defRPr>
                <a:solidFill>
                  <a:schemeClr val="tx1"/>
                </a:solidFill>
              </a:defRPr>
            </a:lvl4pPr>
            <a:lvl5pPr>
              <a:defRPr baseline="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t>Edit Master text styles</a:t>
            </a:r>
          </a:p>
          <a:p>
            <a:pPr lvl="1"/>
            <a:r>
              <a:t>Second level</a:t>
            </a:r>
          </a:p>
          <a:p>
            <a:pPr lvl="2"/>
            <a:r>
              <a:t>Third level</a:t>
            </a:r>
          </a:p>
        </p:txBody>
      </p:sp>
      <p:sp>
        <p:nvSpPr>
          <p:cNvPr id="22" name="Content Placeholder 4"/>
          <p:cNvSpPr>
            <a:spLocks noGrp="1"/>
          </p:cNvSpPr>
          <p:nvPr userDrawn="1">
            <p:ph sz="quarter" idx="20" hasCustomPrompt="1"/>
          </p:nvPr>
        </p:nvSpPr>
        <p:spPr>
          <a:xfrm>
            <a:off x="7713521" y="3329324"/>
            <a:ext cx="3525385" cy="1282847"/>
          </a:xfrm>
        </p:spPr>
        <p:txBody>
          <a:bodyPr wrap="square" numCol="1" spcCol="274320"/>
          <a:lstStyle>
            <a:lvl1pPr marL="349250" indent="-349250">
              <a:buClr>
                <a:schemeClr val="accent2"/>
              </a:buClr>
              <a:buSzPct val="100000"/>
              <a:buFont typeface="+mj-lt"/>
              <a:buAutoNum type="arabicPeriod" startAt="5"/>
              <a:defRPr sz="2000" cap="all" spc="50" baseline="0">
                <a:solidFill>
                  <a:schemeClr val="tx1"/>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solidFill>
              </a:defRPr>
            </a:lvl2pPr>
            <a:lvl3pPr marL="566738" indent="-219075">
              <a:buClr>
                <a:schemeClr val="tx1"/>
              </a:buClr>
              <a:buFont typeface="Arial" panose="020B0604020202020204" pitchFamily="34" charset="0"/>
              <a:buChar char="•"/>
              <a:defRPr sz="1600" baseline="0">
                <a:solidFill>
                  <a:schemeClr val="tx1"/>
                </a:solidFill>
              </a:defRPr>
            </a:lvl3pPr>
            <a:lvl4pPr>
              <a:defRPr>
                <a:solidFill>
                  <a:schemeClr val="tx1"/>
                </a:solidFill>
              </a:defRPr>
            </a:lvl4pPr>
            <a:lvl5pPr>
              <a:defRPr baseline="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t>Edit Master text styles</a:t>
            </a:r>
          </a:p>
          <a:p>
            <a:pPr lvl="1"/>
            <a:r>
              <a:t>Second level</a:t>
            </a:r>
          </a:p>
          <a:p>
            <a:pPr lvl="2"/>
            <a:r>
              <a:t>Third level</a:t>
            </a:r>
          </a:p>
        </p:txBody>
      </p:sp>
      <p:sp>
        <p:nvSpPr>
          <p:cNvPr id="23" name="Content Placeholder 4"/>
          <p:cNvSpPr>
            <a:spLocks noGrp="1"/>
          </p:cNvSpPr>
          <p:nvPr userDrawn="1">
            <p:ph sz="quarter" idx="21" hasCustomPrompt="1"/>
          </p:nvPr>
        </p:nvSpPr>
        <p:spPr>
          <a:xfrm>
            <a:off x="3892924" y="4832549"/>
            <a:ext cx="3525385" cy="1282847"/>
          </a:xfrm>
        </p:spPr>
        <p:txBody>
          <a:bodyPr wrap="square" numCol="1" spcCol="274320"/>
          <a:lstStyle>
            <a:lvl1pPr marL="349250" indent="-349250">
              <a:buClr>
                <a:schemeClr val="accent2"/>
              </a:buClr>
              <a:buSzPct val="100000"/>
              <a:buFont typeface="+mj-lt"/>
              <a:buAutoNum type="arabicPeriod" startAt="3"/>
              <a:defRPr sz="2000" cap="all" spc="50" baseline="0">
                <a:solidFill>
                  <a:schemeClr val="tx1"/>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solidFill>
              </a:defRPr>
            </a:lvl2pPr>
            <a:lvl3pPr marL="566738" indent="-219075">
              <a:buClr>
                <a:schemeClr val="tx1"/>
              </a:buClr>
              <a:buFont typeface="Arial" panose="020B0604020202020204" pitchFamily="34" charset="0"/>
              <a:buChar char="•"/>
              <a:defRPr sz="1600" baseline="0">
                <a:solidFill>
                  <a:schemeClr val="tx1"/>
                </a:solidFill>
              </a:defRPr>
            </a:lvl3pPr>
            <a:lvl4pPr>
              <a:defRPr>
                <a:solidFill>
                  <a:schemeClr val="tx1"/>
                </a:solidFill>
              </a:defRPr>
            </a:lvl4pPr>
            <a:lvl5pPr>
              <a:defRPr baseline="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t>Edit Master text styles</a:t>
            </a:r>
          </a:p>
          <a:p>
            <a:pPr lvl="1"/>
            <a:r>
              <a:t>Second level</a:t>
            </a:r>
          </a:p>
          <a:p>
            <a:pPr lvl="2"/>
            <a:r>
              <a:t>Third level</a:t>
            </a:r>
          </a:p>
        </p:txBody>
      </p:sp>
      <p:sp>
        <p:nvSpPr>
          <p:cNvPr id="24" name="Content Placeholder 4"/>
          <p:cNvSpPr>
            <a:spLocks noGrp="1"/>
          </p:cNvSpPr>
          <p:nvPr userDrawn="1">
            <p:ph sz="quarter" idx="22" hasCustomPrompt="1"/>
          </p:nvPr>
        </p:nvSpPr>
        <p:spPr>
          <a:xfrm>
            <a:off x="7713521" y="4832549"/>
            <a:ext cx="3525385" cy="1282847"/>
          </a:xfrm>
        </p:spPr>
        <p:txBody>
          <a:bodyPr wrap="square" numCol="1" spcCol="274320"/>
          <a:lstStyle>
            <a:lvl1pPr marL="349250" indent="-349250">
              <a:buClr>
                <a:schemeClr val="accent2"/>
              </a:buClr>
              <a:buSzPct val="100000"/>
              <a:buFont typeface="+mj-lt"/>
              <a:buAutoNum type="arabicPeriod" startAt="6"/>
              <a:defRPr sz="2000" cap="all" spc="50" baseline="0">
                <a:solidFill>
                  <a:schemeClr val="tx1"/>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solidFill>
              </a:defRPr>
            </a:lvl2pPr>
            <a:lvl3pPr marL="566738" indent="-219075">
              <a:buClr>
                <a:schemeClr val="tx1"/>
              </a:buClr>
              <a:buFont typeface="Arial" panose="020B0604020202020204" pitchFamily="34" charset="0"/>
              <a:buChar char="•"/>
              <a:defRPr sz="1600" baseline="0">
                <a:solidFill>
                  <a:schemeClr val="tx1"/>
                </a:solidFill>
              </a:defRPr>
            </a:lvl3pPr>
            <a:lvl4pPr>
              <a:defRPr>
                <a:solidFill>
                  <a:schemeClr val="tx1"/>
                </a:solidFill>
              </a:defRPr>
            </a:lvl4pPr>
            <a:lvl5pPr>
              <a:defRPr baseline="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t>Edit Master text styles</a:t>
            </a:r>
          </a:p>
          <a:p>
            <a:pPr lvl="1"/>
            <a:r>
              <a:t>Second level</a:t>
            </a:r>
          </a:p>
          <a:p>
            <a:pPr lvl="2"/>
            <a:r>
              <a:t>Third level</a:t>
            </a:r>
          </a:p>
        </p:txBody>
      </p:sp>
      <p:sp>
        <p:nvSpPr>
          <p:cNvPr id="7" name="Date Placeholder 6"/>
          <p:cNvSpPr>
            <a:spLocks noGrp="1"/>
          </p:cNvSpPr>
          <p:nvPr userDrawn="1">
            <p:ph type="dt" sz="half" idx="23"/>
          </p:nvPr>
        </p:nvSpPr>
        <p:spPr/>
        <p:txBody>
          <a:bodyPr/>
          <a:lstStyle/>
          <a:p>
            <a:fld id="{3BB7E946-5765-4913-B646-B4D21C5EBFF0}" type="datetime1">
              <a:rPr lang="en-US" smtClean="0"/>
              <a:t>5/22/2020</a:t>
            </a:fld>
            <a:endParaRPr/>
          </a:p>
        </p:txBody>
      </p:sp>
      <p:sp>
        <p:nvSpPr>
          <p:cNvPr id="8" name="Footer Placeholder 7"/>
          <p:cNvSpPr>
            <a:spLocks noGrp="1"/>
          </p:cNvSpPr>
          <p:nvPr userDrawn="1">
            <p:ph type="ftr" sz="quarter" idx="24"/>
          </p:nvPr>
        </p:nvSpPr>
        <p:spPr/>
        <p:txBody>
          <a:bodyPr/>
          <a:lstStyle>
            <a:lvl1pPr>
              <a:defRPr>
                <a:solidFill>
                  <a:schemeClr val="tx1"/>
                </a:solidFill>
              </a:defRPr>
            </a:lvl1pPr>
          </a:lstStyle>
          <a:p>
            <a:endParaRPr/>
          </a:p>
        </p:txBody>
      </p:sp>
      <p:sp>
        <p:nvSpPr>
          <p:cNvPr id="9" name="Slide Number Placeholder 8"/>
          <p:cNvSpPr>
            <a:spLocks noGrp="1"/>
          </p:cNvSpPr>
          <p:nvPr userDrawn="1">
            <p:ph type="sldNum" sz="quarter" idx="25"/>
          </p:nvPr>
        </p:nvSpPr>
        <p:spPr/>
        <p:txBody>
          <a:bodyPr/>
          <a:lstStyle>
            <a:lvl1pPr>
              <a:defRPr>
                <a:solidFill>
                  <a:schemeClr val="tx1"/>
                </a:solidFill>
              </a:defRPr>
            </a:lvl1pPr>
          </a:lstStyle>
          <a:p>
            <a:fld id="{CCD3E2E5-4824-4C31-AB9E-BF329854FC3B}" type="slidenum">
              <a:rPr/>
              <a:pPr/>
              <a:t>‹#›</a:t>
            </a:fld>
            <a:endParaRPr/>
          </a:p>
        </p:txBody>
      </p:sp>
    </p:spTree>
    <p:extLst>
      <p:ext uri="{BB962C8B-B14F-4D97-AF65-F5344CB8AC3E}">
        <p14:creationId xmlns:p14="http://schemas.microsoft.com/office/powerpoint/2010/main" val="1274180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376D-2AA5-437E-8560-7E4F6F679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8FE1F-04DA-4405-9047-051D8A4315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40CCB2-D1FD-44C1-A3EC-3E860BDE281B}"/>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5" name="Footer Placeholder 4">
            <a:extLst>
              <a:ext uri="{FF2B5EF4-FFF2-40B4-BE49-F238E27FC236}">
                <a16:creationId xmlns:a16="http://schemas.microsoft.com/office/drawing/2014/main" id="{039464C1-B46C-456F-A2AC-10AFE0C86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F4FC8-B041-4B0C-A8B6-ED5FFC561FAA}"/>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391702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Light">
    <p:bg bwMode="black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EEB508-5137-7649-A39F-88C50DC240C4}"/>
              </a:ext>
            </a:extLst>
          </p:cNvPr>
          <p:cNvSpPr/>
          <p:nvPr userDrawn="1"/>
        </p:nvSpPr>
        <p:spPr>
          <a:xfrm>
            <a:off x="0" y="0"/>
            <a:ext cx="3267307" cy="6858000"/>
          </a:xfrm>
          <a:prstGeom prst="rect">
            <a:avLst/>
          </a:prstGeom>
          <a:solidFill>
            <a:srgbClr val="CED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err="1"/>
          </a:p>
        </p:txBody>
      </p:sp>
      <p:sp>
        <p:nvSpPr>
          <p:cNvPr id="20" name="Content Placeholder 4"/>
          <p:cNvSpPr>
            <a:spLocks noGrp="1"/>
          </p:cNvSpPr>
          <p:nvPr>
            <p:ph sz="quarter" idx="12"/>
          </p:nvPr>
        </p:nvSpPr>
        <p:spPr>
          <a:xfrm>
            <a:off x="3892924" y="2063131"/>
            <a:ext cx="3525385" cy="1282846"/>
          </a:xfrm>
        </p:spPr>
        <p:txBody>
          <a:bodyPr wrap="square" numCol="1" spcCol="274320"/>
          <a:lstStyle>
            <a:lvl1pPr marL="349250" indent="-349250">
              <a:buClr>
                <a:schemeClr val="accent1"/>
              </a:buClr>
              <a:buSzPct val="100000"/>
              <a:buFont typeface="+mj-lt"/>
              <a:buAutoNum type="arabicPeriod"/>
              <a:defRPr sz="2000" cap="all" spc="50" baseline="0">
                <a:solidFill>
                  <a:schemeClr val="tx1">
                    <a:lumMod val="65000"/>
                    <a:lumOff val="35000"/>
                  </a:schemeClr>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lumMod val="65000"/>
                    <a:lumOff val="35000"/>
                  </a:schemeClr>
                </a:solidFill>
              </a:defRPr>
            </a:lvl2pPr>
            <a:lvl3pPr marL="566738" indent="-219075">
              <a:buFont typeface="Arial" panose="020B0604020202020204" pitchFamily="34" charset="0"/>
              <a:buChar char="•"/>
              <a:defRPr sz="1600" baseline="0">
                <a:solidFill>
                  <a:schemeClr val="tx1">
                    <a:lumMod val="65000"/>
                    <a:lumOff val="35000"/>
                  </a:schemeClr>
                </a:solidFill>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dirty="0"/>
              <a:t>Edit Master text styles</a:t>
            </a:r>
          </a:p>
          <a:p>
            <a:pPr lvl="1"/>
            <a:r>
              <a:rPr dirty="0"/>
              <a:t>Second level</a:t>
            </a:r>
          </a:p>
          <a:p>
            <a:pPr lvl="2"/>
            <a:r>
              <a:rPr dirty="0"/>
              <a:t>Third level</a:t>
            </a:r>
          </a:p>
        </p:txBody>
      </p:sp>
      <p:sp>
        <p:nvSpPr>
          <p:cNvPr id="21" name="Content Placeholder 4"/>
          <p:cNvSpPr>
            <a:spLocks noGrp="1"/>
          </p:cNvSpPr>
          <p:nvPr>
            <p:ph sz="quarter" idx="13"/>
          </p:nvPr>
        </p:nvSpPr>
        <p:spPr>
          <a:xfrm>
            <a:off x="3892924" y="3572248"/>
            <a:ext cx="3525385" cy="1282846"/>
          </a:xfrm>
        </p:spPr>
        <p:txBody>
          <a:bodyPr wrap="square" numCol="1" spcCol="274320"/>
          <a:lstStyle>
            <a:lvl1pPr marL="349250" indent="-349250">
              <a:buClr>
                <a:schemeClr val="accent1"/>
              </a:buClr>
              <a:buSzPct val="100000"/>
              <a:buFont typeface="+mj-lt"/>
              <a:buAutoNum type="arabicPeriod" startAt="2"/>
              <a:defRPr sz="2000" cap="all" spc="50" baseline="0">
                <a:solidFill>
                  <a:schemeClr val="tx1">
                    <a:lumMod val="65000"/>
                    <a:lumOff val="35000"/>
                  </a:schemeClr>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lumMod val="65000"/>
                    <a:lumOff val="35000"/>
                  </a:schemeClr>
                </a:solidFill>
              </a:defRPr>
            </a:lvl2pPr>
            <a:lvl3pPr marL="566738" indent="-219075">
              <a:buFont typeface="Arial" panose="020B0604020202020204" pitchFamily="34" charset="0"/>
              <a:buChar char="•"/>
              <a:defRPr sz="1600" baseline="0">
                <a:solidFill>
                  <a:schemeClr val="tx1">
                    <a:lumMod val="65000"/>
                    <a:lumOff val="35000"/>
                  </a:schemeClr>
                </a:solidFill>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t>Edit Master text styles</a:t>
            </a:r>
          </a:p>
          <a:p>
            <a:pPr lvl="1"/>
            <a:r>
              <a:t>Second level</a:t>
            </a:r>
          </a:p>
          <a:p>
            <a:pPr lvl="2"/>
            <a:r>
              <a:t>Third level</a:t>
            </a:r>
          </a:p>
        </p:txBody>
      </p:sp>
      <p:sp>
        <p:nvSpPr>
          <p:cNvPr id="22" name="Content Placeholder 4"/>
          <p:cNvSpPr>
            <a:spLocks noGrp="1"/>
          </p:cNvSpPr>
          <p:nvPr>
            <p:ph sz="quarter" idx="14"/>
          </p:nvPr>
        </p:nvSpPr>
        <p:spPr>
          <a:xfrm>
            <a:off x="3892924" y="5081365"/>
            <a:ext cx="3525385" cy="1282846"/>
          </a:xfrm>
        </p:spPr>
        <p:txBody>
          <a:bodyPr wrap="square" numCol="1" spcCol="274320"/>
          <a:lstStyle>
            <a:lvl1pPr marL="349250" indent="-349250">
              <a:buClr>
                <a:schemeClr val="accent1"/>
              </a:buClr>
              <a:buSzPct val="100000"/>
              <a:buFont typeface="+mj-lt"/>
              <a:buAutoNum type="arabicPeriod" startAt="3"/>
              <a:defRPr sz="2000" cap="all" spc="50" baseline="0">
                <a:solidFill>
                  <a:schemeClr val="tx1">
                    <a:lumMod val="65000"/>
                    <a:lumOff val="35000"/>
                  </a:schemeClr>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lumMod val="65000"/>
                    <a:lumOff val="35000"/>
                  </a:schemeClr>
                </a:solidFill>
              </a:defRPr>
            </a:lvl2pPr>
            <a:lvl3pPr marL="566738" indent="-219075">
              <a:buFont typeface="Arial" panose="020B0604020202020204" pitchFamily="34" charset="0"/>
              <a:buChar char="•"/>
              <a:defRPr sz="1600">
                <a:solidFill>
                  <a:schemeClr val="tx1">
                    <a:lumMod val="65000"/>
                    <a:lumOff val="35000"/>
                  </a:schemeClr>
                </a:solidFill>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t>Edit Master text styles</a:t>
            </a:r>
          </a:p>
          <a:p>
            <a:pPr lvl="1"/>
            <a:r>
              <a:t>Second level</a:t>
            </a:r>
          </a:p>
          <a:p>
            <a:pPr lvl="2"/>
            <a:r>
              <a:t>Third level</a:t>
            </a:r>
          </a:p>
        </p:txBody>
      </p:sp>
      <p:sp>
        <p:nvSpPr>
          <p:cNvPr id="23" name="Content Placeholder 4"/>
          <p:cNvSpPr>
            <a:spLocks noGrp="1"/>
          </p:cNvSpPr>
          <p:nvPr>
            <p:ph sz="quarter" idx="15"/>
          </p:nvPr>
        </p:nvSpPr>
        <p:spPr>
          <a:xfrm>
            <a:off x="7717674" y="2063131"/>
            <a:ext cx="3525385" cy="1282846"/>
          </a:xfrm>
        </p:spPr>
        <p:txBody>
          <a:bodyPr wrap="square" numCol="1" spcCol="274320"/>
          <a:lstStyle>
            <a:lvl1pPr marL="349250" indent="-349250">
              <a:buClr>
                <a:schemeClr val="accent1"/>
              </a:buClr>
              <a:buSzPct val="100000"/>
              <a:buFont typeface="+mj-lt"/>
              <a:buAutoNum type="arabicPeriod" startAt="4"/>
              <a:defRPr sz="2000" cap="all" spc="50" baseline="0">
                <a:solidFill>
                  <a:schemeClr val="tx1">
                    <a:lumMod val="65000"/>
                    <a:lumOff val="35000"/>
                  </a:schemeClr>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lumMod val="65000"/>
                    <a:lumOff val="35000"/>
                  </a:schemeClr>
                </a:solidFill>
              </a:defRPr>
            </a:lvl2pPr>
            <a:lvl3pPr marL="566738" indent="-219075">
              <a:buFont typeface="Arial" panose="020B0604020202020204" pitchFamily="34" charset="0"/>
              <a:buChar char="•"/>
              <a:defRPr sz="1600">
                <a:solidFill>
                  <a:schemeClr val="tx1">
                    <a:lumMod val="65000"/>
                    <a:lumOff val="35000"/>
                  </a:schemeClr>
                </a:solidFill>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t>Edit Master text styles</a:t>
            </a:r>
          </a:p>
          <a:p>
            <a:pPr lvl="1"/>
            <a:r>
              <a:t>Second level</a:t>
            </a:r>
          </a:p>
          <a:p>
            <a:pPr lvl="2"/>
            <a:r>
              <a:t>Third level</a:t>
            </a:r>
          </a:p>
        </p:txBody>
      </p:sp>
      <p:sp>
        <p:nvSpPr>
          <p:cNvPr id="24" name="Content Placeholder 4"/>
          <p:cNvSpPr>
            <a:spLocks noGrp="1"/>
          </p:cNvSpPr>
          <p:nvPr>
            <p:ph sz="quarter" idx="16"/>
          </p:nvPr>
        </p:nvSpPr>
        <p:spPr>
          <a:xfrm>
            <a:off x="7717674" y="3572248"/>
            <a:ext cx="3525385" cy="1282846"/>
          </a:xfrm>
        </p:spPr>
        <p:txBody>
          <a:bodyPr wrap="square" numCol="1" spcCol="274320"/>
          <a:lstStyle>
            <a:lvl1pPr marL="349250" indent="-349250">
              <a:buClr>
                <a:schemeClr val="accent1"/>
              </a:buClr>
              <a:buSzPct val="100000"/>
              <a:buFont typeface="+mj-lt"/>
              <a:buAutoNum type="arabicPeriod" startAt="5"/>
              <a:defRPr sz="2000" cap="all" spc="50" baseline="0">
                <a:solidFill>
                  <a:schemeClr val="tx1">
                    <a:lumMod val="65000"/>
                    <a:lumOff val="35000"/>
                  </a:schemeClr>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lumMod val="65000"/>
                    <a:lumOff val="35000"/>
                  </a:schemeClr>
                </a:solidFill>
              </a:defRPr>
            </a:lvl2pPr>
            <a:lvl3pPr marL="566738" indent="-219075">
              <a:buFont typeface="Arial" panose="020B0604020202020204" pitchFamily="34" charset="0"/>
              <a:buChar char="•"/>
              <a:defRPr sz="1600">
                <a:solidFill>
                  <a:schemeClr val="tx1">
                    <a:lumMod val="65000"/>
                    <a:lumOff val="35000"/>
                  </a:schemeClr>
                </a:solidFill>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t>Edit Master text styles</a:t>
            </a:r>
          </a:p>
          <a:p>
            <a:pPr lvl="1"/>
            <a:r>
              <a:t>Second level</a:t>
            </a:r>
          </a:p>
          <a:p>
            <a:pPr lvl="2"/>
            <a:r>
              <a:t>Third level</a:t>
            </a:r>
          </a:p>
        </p:txBody>
      </p:sp>
      <p:sp>
        <p:nvSpPr>
          <p:cNvPr id="25" name="Content Placeholder 4"/>
          <p:cNvSpPr>
            <a:spLocks noGrp="1"/>
          </p:cNvSpPr>
          <p:nvPr>
            <p:ph sz="quarter" idx="17"/>
          </p:nvPr>
        </p:nvSpPr>
        <p:spPr>
          <a:xfrm>
            <a:off x="7717674" y="5081365"/>
            <a:ext cx="3525385" cy="1282846"/>
          </a:xfrm>
        </p:spPr>
        <p:txBody>
          <a:bodyPr wrap="square" numCol="1" spcCol="274320"/>
          <a:lstStyle>
            <a:lvl1pPr marL="349250" indent="-349250">
              <a:buClr>
                <a:schemeClr val="accent1"/>
              </a:buClr>
              <a:buSzPct val="100000"/>
              <a:buFont typeface="+mj-lt"/>
              <a:buAutoNum type="arabicPeriod" startAt="6"/>
              <a:defRPr sz="2000" cap="all" spc="50" baseline="0">
                <a:solidFill>
                  <a:schemeClr val="tx1">
                    <a:lumMod val="65000"/>
                    <a:lumOff val="35000"/>
                  </a:schemeClr>
                </a:solidFill>
                <a:latin typeface="FreightSansLFPro SmBd" panose="02000503040000020004" pitchFamily="50" charset="0"/>
              </a:defRPr>
            </a:lvl1pPr>
            <a:lvl2pPr marL="347663" indent="0">
              <a:spcBef>
                <a:spcPts val="200"/>
              </a:spcBef>
              <a:buFont typeface="Arial" panose="020B0604020202020204" pitchFamily="34" charset="0"/>
              <a:buChar char="​"/>
              <a:tabLst/>
              <a:defRPr sz="1600">
                <a:solidFill>
                  <a:schemeClr val="tx1">
                    <a:lumMod val="65000"/>
                    <a:lumOff val="35000"/>
                  </a:schemeClr>
                </a:solidFill>
              </a:defRPr>
            </a:lvl2pPr>
            <a:lvl3pPr marL="566738" indent="-219075">
              <a:buFont typeface="Arial" panose="020B0604020202020204" pitchFamily="34" charset="0"/>
              <a:buChar char="•"/>
              <a:defRPr sz="1600">
                <a:solidFill>
                  <a:schemeClr val="tx1">
                    <a:lumMod val="65000"/>
                    <a:lumOff val="35000"/>
                  </a:schemeClr>
                </a:solidFill>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t>Edit Master text styles</a:t>
            </a:r>
          </a:p>
          <a:p>
            <a:pPr lvl="1"/>
            <a:r>
              <a:t>Second level</a:t>
            </a:r>
          </a:p>
          <a:p>
            <a:pPr lvl="2"/>
            <a:r>
              <a:t>Third level</a:t>
            </a:r>
          </a:p>
        </p:txBody>
      </p:sp>
      <p:sp>
        <p:nvSpPr>
          <p:cNvPr id="2" name="Date Placeholder 1"/>
          <p:cNvSpPr>
            <a:spLocks noGrp="1"/>
          </p:cNvSpPr>
          <p:nvPr>
            <p:ph type="dt" sz="half" idx="18"/>
          </p:nvPr>
        </p:nvSpPr>
        <p:spPr/>
        <p:txBody>
          <a:bodyPr/>
          <a:lstStyle/>
          <a:p>
            <a:fld id="{47D0DCD3-48E1-44C6-AD42-6777BB4546DD}" type="datetime1">
              <a:rPr lang="en-US" smtClean="0"/>
              <a:t>5/22/2020</a:t>
            </a:fld>
            <a:endParaRPr/>
          </a:p>
        </p:txBody>
      </p:sp>
      <p:sp>
        <p:nvSpPr>
          <p:cNvPr id="8" name="Footer Placeholder 7"/>
          <p:cNvSpPr>
            <a:spLocks noGrp="1"/>
          </p:cNvSpPr>
          <p:nvPr>
            <p:ph type="ftr" sz="quarter" idx="19"/>
          </p:nvPr>
        </p:nvSpPr>
        <p:spPr/>
        <p:txBody>
          <a:bodyPr/>
          <a:lstStyle>
            <a:lvl1pPr>
              <a:defRPr>
                <a:solidFill>
                  <a:schemeClr val="bg1"/>
                </a:solidFill>
              </a:defRPr>
            </a:lvl1pPr>
          </a:lstStyle>
          <a:p>
            <a:endParaRPr/>
          </a:p>
        </p:txBody>
      </p:sp>
      <p:sp>
        <p:nvSpPr>
          <p:cNvPr id="9" name="Slide Number Placeholder 8"/>
          <p:cNvSpPr>
            <a:spLocks noGrp="1"/>
          </p:cNvSpPr>
          <p:nvPr>
            <p:ph type="sldNum" sz="quarter" idx="20"/>
          </p:nvPr>
        </p:nvSpPr>
        <p:spPr/>
        <p:txBody>
          <a:bodyPr/>
          <a:lstStyle/>
          <a:p>
            <a:fld id="{CCD3E2E5-4824-4C31-AB9E-BF329854FC3B}" type="slidenum">
              <a:rPr/>
              <a:pPr/>
              <a:t>‹#›</a:t>
            </a:fld>
            <a:endParaRPr/>
          </a:p>
        </p:txBody>
      </p:sp>
      <p:sp>
        <p:nvSpPr>
          <p:cNvPr id="17" name="TextBox 16">
            <a:extLst>
              <a:ext uri="{FF2B5EF4-FFF2-40B4-BE49-F238E27FC236}">
                <a16:creationId xmlns:a16="http://schemas.microsoft.com/office/drawing/2014/main" id="{A1499508-9587-7F46-9EF5-7E00F3E86FD3}"/>
              </a:ext>
            </a:extLst>
          </p:cNvPr>
          <p:cNvSpPr txBox="1"/>
          <p:nvPr userDrawn="1"/>
        </p:nvSpPr>
        <p:spPr>
          <a:xfrm>
            <a:off x="398212" y="2802806"/>
            <a:ext cx="2470880" cy="769442"/>
          </a:xfrm>
          <a:prstGeom prst="rect">
            <a:avLst/>
          </a:prstGeom>
          <a:noFill/>
        </p:spPr>
        <p:txBody>
          <a:bodyPr wrap="square" rtlCol="0" anchor="ctr">
            <a:spAutoFit/>
          </a:bodyPr>
          <a:lstStyle/>
          <a:p>
            <a:pPr algn="ctr"/>
            <a:r>
              <a:rPr sz="4400" spc="70" baseline="0" dirty="0">
                <a:solidFill>
                  <a:schemeClr val="bg1"/>
                </a:solidFill>
                <a:latin typeface="+mj-lt"/>
              </a:rPr>
              <a:t>Agenda</a:t>
            </a:r>
          </a:p>
        </p:txBody>
      </p:sp>
    </p:spTree>
    <p:extLst>
      <p:ext uri="{BB962C8B-B14F-4D97-AF65-F5344CB8AC3E}">
        <p14:creationId xmlns:p14="http://schemas.microsoft.com/office/powerpoint/2010/main" val="103568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gue Blue">
    <p:bg>
      <p:bgPr>
        <a:solidFill>
          <a:srgbClr val="CEDADE"/>
        </a:solidFill>
        <a:effectLst/>
      </p:bgPr>
    </p:bg>
    <p:spTree>
      <p:nvGrpSpPr>
        <p:cNvPr id="1" name=""/>
        <p:cNvGrpSpPr/>
        <p:nvPr/>
      </p:nvGrpSpPr>
      <p:grpSpPr>
        <a:xfrm>
          <a:off x="0" y="0"/>
          <a:ext cx="0" cy="0"/>
          <a:chOff x="0" y="0"/>
          <a:chExt cx="0" cy="0"/>
        </a:xfrm>
      </p:grpSpPr>
      <p:sp>
        <p:nvSpPr>
          <p:cNvPr id="10" name="Freeform 9"/>
          <p:cNvSpPr>
            <a:spLocks noEditPoints="1"/>
          </p:cNvSpPr>
          <p:nvPr/>
        </p:nvSpPr>
        <p:spPr bwMode="invGray">
          <a:xfrm>
            <a:off x="1108870" y="1901030"/>
            <a:ext cx="1076325" cy="1233488"/>
          </a:xfrm>
          <a:custGeom>
            <a:avLst/>
            <a:gdLst>
              <a:gd name="T0" fmla="*/ 128 w 257"/>
              <a:gd name="T1" fmla="*/ 295 h 295"/>
              <a:gd name="T2" fmla="*/ 18 w 257"/>
              <a:gd name="T3" fmla="*/ 229 h 295"/>
              <a:gd name="T4" fmla="*/ 0 w 257"/>
              <a:gd name="T5" fmla="*/ 197 h 295"/>
              <a:gd name="T6" fmla="*/ 0 w 257"/>
              <a:gd name="T7" fmla="*/ 91 h 295"/>
              <a:gd name="T8" fmla="*/ 18 w 257"/>
              <a:gd name="T9" fmla="*/ 60 h 295"/>
              <a:gd name="T10" fmla="*/ 110 w 257"/>
              <a:gd name="T11" fmla="*/ 7 h 295"/>
              <a:gd name="T12" fmla="*/ 147 w 257"/>
              <a:gd name="T13" fmla="*/ 7 h 295"/>
              <a:gd name="T14" fmla="*/ 239 w 257"/>
              <a:gd name="T15" fmla="*/ 60 h 295"/>
              <a:gd name="T16" fmla="*/ 257 w 257"/>
              <a:gd name="T17" fmla="*/ 91 h 295"/>
              <a:gd name="T18" fmla="*/ 257 w 257"/>
              <a:gd name="T19" fmla="*/ 197 h 295"/>
              <a:gd name="T20" fmla="*/ 239 w 257"/>
              <a:gd name="T21" fmla="*/ 229 h 295"/>
              <a:gd name="T22" fmla="*/ 228 w 257"/>
              <a:gd name="T23" fmla="*/ 236 h 295"/>
              <a:gd name="T24" fmla="*/ 128 w 257"/>
              <a:gd name="T25" fmla="*/ 295 h 295"/>
              <a:gd name="T26" fmla="*/ 36 w 257"/>
              <a:gd name="T27" fmla="*/ 217 h 295"/>
              <a:gd name="T28" fmla="*/ 36 w 257"/>
              <a:gd name="T29" fmla="*/ 217 h 295"/>
              <a:gd name="T30" fmla="*/ 39 w 257"/>
              <a:gd name="T31" fmla="*/ 218 h 295"/>
              <a:gd name="T32" fmla="*/ 128 w 257"/>
              <a:gd name="T33" fmla="*/ 272 h 295"/>
              <a:gd name="T34" fmla="*/ 229 w 257"/>
              <a:gd name="T35" fmla="*/ 212 h 295"/>
              <a:gd name="T36" fmla="*/ 237 w 257"/>
              <a:gd name="T37" fmla="*/ 197 h 295"/>
              <a:gd name="T38" fmla="*/ 237 w 257"/>
              <a:gd name="T39" fmla="*/ 91 h 295"/>
              <a:gd name="T40" fmla="*/ 229 w 257"/>
              <a:gd name="T41" fmla="*/ 77 h 295"/>
              <a:gd name="T42" fmla="*/ 137 w 257"/>
              <a:gd name="T43" fmla="*/ 24 h 295"/>
              <a:gd name="T44" fmla="*/ 120 w 257"/>
              <a:gd name="T45" fmla="*/ 24 h 295"/>
              <a:gd name="T46" fmla="*/ 28 w 257"/>
              <a:gd name="T47" fmla="*/ 77 h 295"/>
              <a:gd name="T48" fmla="*/ 20 w 257"/>
              <a:gd name="T49" fmla="*/ 91 h 295"/>
              <a:gd name="T50" fmla="*/ 20 w 257"/>
              <a:gd name="T51" fmla="*/ 197 h 295"/>
              <a:gd name="T52" fmla="*/ 28 w 257"/>
              <a:gd name="T53" fmla="*/ 212 h 295"/>
              <a:gd name="T54" fmla="*/ 36 w 257"/>
              <a:gd name="T55" fmla="*/ 21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7" h="295">
                <a:moveTo>
                  <a:pt x="128" y="295"/>
                </a:moveTo>
                <a:cubicBezTo>
                  <a:pt x="18" y="229"/>
                  <a:pt x="18" y="229"/>
                  <a:pt x="18" y="229"/>
                </a:cubicBezTo>
                <a:cubicBezTo>
                  <a:pt x="8" y="223"/>
                  <a:pt x="0" y="210"/>
                  <a:pt x="0" y="197"/>
                </a:cubicBezTo>
                <a:cubicBezTo>
                  <a:pt x="0" y="91"/>
                  <a:pt x="0" y="91"/>
                  <a:pt x="0" y="91"/>
                </a:cubicBezTo>
                <a:cubicBezTo>
                  <a:pt x="0" y="79"/>
                  <a:pt x="8" y="66"/>
                  <a:pt x="18" y="60"/>
                </a:cubicBezTo>
                <a:cubicBezTo>
                  <a:pt x="110" y="7"/>
                  <a:pt x="110" y="7"/>
                  <a:pt x="110" y="7"/>
                </a:cubicBezTo>
                <a:cubicBezTo>
                  <a:pt x="121" y="0"/>
                  <a:pt x="136" y="0"/>
                  <a:pt x="147" y="7"/>
                </a:cubicBezTo>
                <a:cubicBezTo>
                  <a:pt x="239" y="60"/>
                  <a:pt x="239" y="60"/>
                  <a:pt x="239" y="60"/>
                </a:cubicBezTo>
                <a:cubicBezTo>
                  <a:pt x="249" y="66"/>
                  <a:pt x="257" y="79"/>
                  <a:pt x="257" y="91"/>
                </a:cubicBezTo>
                <a:cubicBezTo>
                  <a:pt x="257" y="197"/>
                  <a:pt x="257" y="197"/>
                  <a:pt x="257" y="197"/>
                </a:cubicBezTo>
                <a:cubicBezTo>
                  <a:pt x="257" y="210"/>
                  <a:pt x="249" y="223"/>
                  <a:pt x="239" y="229"/>
                </a:cubicBezTo>
                <a:cubicBezTo>
                  <a:pt x="228" y="236"/>
                  <a:pt x="228" y="236"/>
                  <a:pt x="228" y="236"/>
                </a:cubicBezTo>
                <a:lnTo>
                  <a:pt x="128" y="295"/>
                </a:lnTo>
                <a:close/>
                <a:moveTo>
                  <a:pt x="36" y="217"/>
                </a:moveTo>
                <a:cubicBezTo>
                  <a:pt x="36" y="217"/>
                  <a:pt x="36" y="217"/>
                  <a:pt x="36" y="217"/>
                </a:cubicBezTo>
                <a:cubicBezTo>
                  <a:pt x="39" y="218"/>
                  <a:pt x="39" y="218"/>
                  <a:pt x="39" y="218"/>
                </a:cubicBezTo>
                <a:cubicBezTo>
                  <a:pt x="128" y="272"/>
                  <a:pt x="128" y="272"/>
                  <a:pt x="128" y="272"/>
                </a:cubicBezTo>
                <a:cubicBezTo>
                  <a:pt x="229" y="212"/>
                  <a:pt x="229" y="212"/>
                  <a:pt x="229" y="212"/>
                </a:cubicBezTo>
                <a:cubicBezTo>
                  <a:pt x="233" y="210"/>
                  <a:pt x="237" y="202"/>
                  <a:pt x="237" y="197"/>
                </a:cubicBezTo>
                <a:cubicBezTo>
                  <a:pt x="237" y="91"/>
                  <a:pt x="237" y="91"/>
                  <a:pt x="237" y="91"/>
                </a:cubicBezTo>
                <a:cubicBezTo>
                  <a:pt x="237" y="87"/>
                  <a:pt x="233" y="79"/>
                  <a:pt x="229" y="77"/>
                </a:cubicBezTo>
                <a:cubicBezTo>
                  <a:pt x="137" y="24"/>
                  <a:pt x="137" y="24"/>
                  <a:pt x="137" y="24"/>
                </a:cubicBezTo>
                <a:cubicBezTo>
                  <a:pt x="133" y="21"/>
                  <a:pt x="124" y="21"/>
                  <a:pt x="120" y="24"/>
                </a:cubicBezTo>
                <a:cubicBezTo>
                  <a:pt x="28" y="77"/>
                  <a:pt x="28" y="77"/>
                  <a:pt x="28" y="77"/>
                </a:cubicBezTo>
                <a:cubicBezTo>
                  <a:pt x="24" y="79"/>
                  <a:pt x="20" y="87"/>
                  <a:pt x="20" y="91"/>
                </a:cubicBezTo>
                <a:cubicBezTo>
                  <a:pt x="20" y="197"/>
                  <a:pt x="20" y="197"/>
                  <a:pt x="20" y="197"/>
                </a:cubicBezTo>
                <a:cubicBezTo>
                  <a:pt x="20" y="202"/>
                  <a:pt x="24" y="210"/>
                  <a:pt x="28" y="212"/>
                </a:cubicBezTo>
                <a:lnTo>
                  <a:pt x="36" y="2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pic>
        <p:nvPicPr>
          <p:cNvPr id="5" name="Picture 4"/>
          <p:cNvPicPr>
            <a:picLocks noChangeAspect="1"/>
          </p:cNvPicPr>
          <p:nvPr/>
        </p:nvPicPr>
        <p:blipFill>
          <a:blip r:embed="rId2" cstate="print">
            <a:lum bright="5000"/>
            <a:extLst>
              <a:ext uri="{28A0092B-C50C-407E-A947-70E740481C1C}">
                <a14:useLocalDpi xmlns:a14="http://schemas.microsoft.com/office/drawing/2010/main"/>
              </a:ext>
            </a:extLst>
          </a:blip>
          <a:stretch>
            <a:fillRect/>
          </a:stretch>
        </p:blipFill>
        <p:spPr>
          <a:xfrm>
            <a:off x="915930" y="2030189"/>
            <a:ext cx="457724" cy="557784"/>
          </a:xfrm>
          <a:prstGeom prst="rect">
            <a:avLst/>
          </a:prstGeom>
        </p:spPr>
      </p:pic>
      <p:sp>
        <p:nvSpPr>
          <p:cNvPr id="7" name="Text Placeholder 6"/>
          <p:cNvSpPr>
            <a:spLocks noGrp="1"/>
          </p:cNvSpPr>
          <p:nvPr>
            <p:ph type="body" sz="quarter" idx="12" hasCustomPrompt="1"/>
          </p:nvPr>
        </p:nvSpPr>
        <p:spPr>
          <a:xfrm>
            <a:off x="1277938" y="2089785"/>
            <a:ext cx="754062" cy="769938"/>
          </a:xfrm>
        </p:spPr>
        <p:txBody>
          <a:bodyPr wrap="none" rIns="0" anchor="ctr">
            <a:normAutofit/>
          </a:bodyPr>
          <a:lstStyle>
            <a:lvl1pPr marL="0" indent="0" algn="ctr">
              <a:lnSpc>
                <a:spcPct val="100000"/>
              </a:lnSpc>
              <a:spcBef>
                <a:spcPts val="0"/>
              </a:spcBef>
              <a:spcAft>
                <a:spcPts val="0"/>
              </a:spcAft>
              <a:buNone/>
              <a:defRPr sz="3400">
                <a:solidFill>
                  <a:schemeClr val="tx1"/>
                </a:solidFill>
              </a:defRPr>
            </a:lvl1pPr>
          </a:lstStyle>
          <a:p>
            <a:pPr lvl="0"/>
            <a:r>
              <a:t>#</a:t>
            </a:r>
          </a:p>
        </p:txBody>
      </p:sp>
      <p:sp>
        <p:nvSpPr>
          <p:cNvPr id="62" name="TextBox 61"/>
          <p:cNvSpPr txBox="1"/>
          <p:nvPr/>
        </p:nvSpPr>
        <p:spPr bwMode="white">
          <a:xfrm>
            <a:off x="920010" y="2121377"/>
            <a:ext cx="468841" cy="307777"/>
          </a:xfrm>
          <a:prstGeom prst="rect">
            <a:avLst/>
          </a:prstGeom>
          <a:noFill/>
        </p:spPr>
        <p:txBody>
          <a:bodyPr wrap="square" rtlCol="0">
            <a:spAutoFit/>
          </a:bodyPr>
          <a:lstStyle/>
          <a:p>
            <a:pPr algn="ctr"/>
            <a:r>
              <a:rPr sz="1400" b="1">
                <a:solidFill>
                  <a:schemeClr val="tx1"/>
                </a:solidFill>
                <a:latin typeface="+mn-lt"/>
              </a:rPr>
              <a:t>No</a:t>
            </a:r>
            <a:r>
              <a:rPr sz="1400" b="1" kern="1200">
                <a:solidFill>
                  <a:schemeClr val="tx1"/>
                </a:solidFill>
                <a:latin typeface="+mn-lt"/>
                <a:ea typeface="+mn-ea"/>
                <a:cs typeface="+mn-cs"/>
              </a:rPr>
              <a:t>.</a:t>
            </a:r>
          </a:p>
        </p:txBody>
      </p:sp>
      <p:sp>
        <p:nvSpPr>
          <p:cNvPr id="8" name="Date Placeholder 7"/>
          <p:cNvSpPr>
            <a:spLocks noGrp="1"/>
          </p:cNvSpPr>
          <p:nvPr>
            <p:ph type="dt" sz="half" idx="14"/>
          </p:nvPr>
        </p:nvSpPr>
        <p:spPr/>
        <p:txBody>
          <a:bodyPr/>
          <a:lstStyle/>
          <a:p>
            <a:fld id="{F16D45E6-3AC0-43FB-9CC2-A20A597CD2DB}" type="datetime1">
              <a:rPr lang="en-US" smtClean="0"/>
              <a:t>5/22/2020</a:t>
            </a:fld>
            <a:endParaRPr/>
          </a:p>
        </p:txBody>
      </p:sp>
      <p:sp>
        <p:nvSpPr>
          <p:cNvPr id="9" name="Footer Placeholder 8"/>
          <p:cNvSpPr>
            <a:spLocks noGrp="1"/>
          </p:cNvSpPr>
          <p:nvPr>
            <p:ph type="ftr" sz="quarter" idx="15"/>
          </p:nvPr>
        </p:nvSpPr>
        <p:spPr/>
        <p:txBody>
          <a:bodyPr/>
          <a:lstStyle>
            <a:lvl1pPr>
              <a:defRPr>
                <a:solidFill>
                  <a:schemeClr val="tx1"/>
                </a:solidFill>
              </a:defRPr>
            </a:lvl1pPr>
          </a:lstStyle>
          <a:p>
            <a:endParaRPr/>
          </a:p>
        </p:txBody>
      </p:sp>
      <p:sp>
        <p:nvSpPr>
          <p:cNvPr id="11" name="Slide Number Placeholder 10"/>
          <p:cNvSpPr>
            <a:spLocks noGrp="1"/>
          </p:cNvSpPr>
          <p:nvPr>
            <p:ph type="sldNum" sz="quarter" idx="16"/>
          </p:nvPr>
        </p:nvSpPr>
        <p:spPr/>
        <p:txBody>
          <a:bodyPr/>
          <a:lstStyle>
            <a:lvl1pPr>
              <a:defRPr>
                <a:solidFill>
                  <a:schemeClr val="tx1"/>
                </a:solidFill>
              </a:defRPr>
            </a:lvl1pPr>
          </a:lstStyle>
          <a:p>
            <a:fld id="{CCD3E2E5-4824-4C31-AB9E-BF329854FC3B}" type="slidenum">
              <a:rPr/>
              <a:pPr/>
              <a:t>‹#›</a:t>
            </a:fld>
            <a:endParaRPr/>
          </a:p>
        </p:txBody>
      </p:sp>
      <p:sp>
        <p:nvSpPr>
          <p:cNvPr id="15" name="Text Placeholder 58"/>
          <p:cNvSpPr>
            <a:spLocks noGrp="1"/>
          </p:cNvSpPr>
          <p:nvPr>
            <p:ph type="body" sz="quarter" idx="17" hasCustomPrompt="1"/>
          </p:nvPr>
        </p:nvSpPr>
        <p:spPr>
          <a:xfrm>
            <a:off x="2385062" y="5048884"/>
            <a:ext cx="9226755" cy="351791"/>
          </a:xfrm>
        </p:spPr>
        <p:txBody>
          <a:bodyPr anchor="t">
            <a:noAutofit/>
          </a:bodyPr>
          <a:lstStyle>
            <a:lvl1pPr marL="0" indent="0" algn="l">
              <a:lnSpc>
                <a:spcPct val="88000"/>
              </a:lnSpc>
              <a:spcBef>
                <a:spcPts val="0"/>
              </a:spcBef>
              <a:spcAft>
                <a:spcPts val="0"/>
              </a:spcAft>
              <a:buNone/>
              <a:defRPr sz="2100" baseline="0">
                <a:solidFill>
                  <a:schemeClr val="bg1">
                    <a:lumMod val="75000"/>
                    <a:lumOff val="25000"/>
                  </a:schemeClr>
                </a:solidFill>
                <a:latin typeface="+mn-lt"/>
              </a:defRPr>
            </a:lvl1pPr>
          </a:lstStyle>
          <a:p>
            <a:pPr lvl="0"/>
            <a:r>
              <a:rPr dirty="0"/>
              <a:t>Click to add text</a:t>
            </a:r>
          </a:p>
        </p:txBody>
      </p:sp>
      <p:sp>
        <p:nvSpPr>
          <p:cNvPr id="13" name="Title 12"/>
          <p:cNvSpPr>
            <a:spLocks noGrp="1"/>
          </p:cNvSpPr>
          <p:nvPr>
            <p:ph type="title" hasCustomPrompt="1"/>
          </p:nvPr>
        </p:nvSpPr>
        <p:spPr>
          <a:xfrm>
            <a:off x="2385061" y="1884045"/>
            <a:ext cx="9235440" cy="2796540"/>
          </a:xfrm>
        </p:spPr>
        <p:txBody>
          <a:bodyPr rIns="0" anchor="b"/>
          <a:lstStyle>
            <a:lvl1pPr>
              <a:lnSpc>
                <a:spcPct val="84000"/>
              </a:lnSpc>
              <a:defRPr sz="6000">
                <a:solidFill>
                  <a:schemeClr val="bg1">
                    <a:lumMod val="75000"/>
                    <a:lumOff val="25000"/>
                  </a:schemeClr>
                </a:solidFill>
                <a:latin typeface="+mn-lt"/>
              </a:defRPr>
            </a:lvl1pPr>
          </a:lstStyle>
          <a:p>
            <a:r>
              <a:t>Click to add title</a:t>
            </a:r>
          </a:p>
        </p:txBody>
      </p:sp>
    </p:spTree>
    <p:extLst>
      <p:ext uri="{BB962C8B-B14F-4D97-AF65-F5344CB8AC3E}">
        <p14:creationId xmlns:p14="http://schemas.microsoft.com/office/powerpoint/2010/main" val="338960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gue Bright Blue">
    <p:bg>
      <p:bgPr>
        <a:solidFill>
          <a:srgbClr val="CEDADE"/>
        </a:solidFill>
        <a:effectLst/>
      </p:bgPr>
    </p:bg>
    <p:spTree>
      <p:nvGrpSpPr>
        <p:cNvPr id="1" name=""/>
        <p:cNvGrpSpPr/>
        <p:nvPr/>
      </p:nvGrpSpPr>
      <p:grpSpPr>
        <a:xfrm>
          <a:off x="0" y="0"/>
          <a:ext cx="0" cy="0"/>
          <a:chOff x="0" y="0"/>
          <a:chExt cx="0" cy="0"/>
        </a:xfrm>
      </p:grpSpPr>
      <p:sp>
        <p:nvSpPr>
          <p:cNvPr id="10" name="Freeform 9"/>
          <p:cNvSpPr>
            <a:spLocks noEditPoints="1"/>
          </p:cNvSpPr>
          <p:nvPr/>
        </p:nvSpPr>
        <p:spPr bwMode="invGray">
          <a:xfrm>
            <a:off x="1108870" y="1901030"/>
            <a:ext cx="1076325" cy="1233488"/>
          </a:xfrm>
          <a:custGeom>
            <a:avLst/>
            <a:gdLst>
              <a:gd name="T0" fmla="*/ 128 w 257"/>
              <a:gd name="T1" fmla="*/ 295 h 295"/>
              <a:gd name="T2" fmla="*/ 18 w 257"/>
              <a:gd name="T3" fmla="*/ 229 h 295"/>
              <a:gd name="T4" fmla="*/ 0 w 257"/>
              <a:gd name="T5" fmla="*/ 197 h 295"/>
              <a:gd name="T6" fmla="*/ 0 w 257"/>
              <a:gd name="T7" fmla="*/ 91 h 295"/>
              <a:gd name="T8" fmla="*/ 18 w 257"/>
              <a:gd name="T9" fmla="*/ 60 h 295"/>
              <a:gd name="T10" fmla="*/ 110 w 257"/>
              <a:gd name="T11" fmla="*/ 7 h 295"/>
              <a:gd name="T12" fmla="*/ 147 w 257"/>
              <a:gd name="T13" fmla="*/ 7 h 295"/>
              <a:gd name="T14" fmla="*/ 239 w 257"/>
              <a:gd name="T15" fmla="*/ 60 h 295"/>
              <a:gd name="T16" fmla="*/ 257 w 257"/>
              <a:gd name="T17" fmla="*/ 91 h 295"/>
              <a:gd name="T18" fmla="*/ 257 w 257"/>
              <a:gd name="T19" fmla="*/ 197 h 295"/>
              <a:gd name="T20" fmla="*/ 239 w 257"/>
              <a:gd name="T21" fmla="*/ 229 h 295"/>
              <a:gd name="T22" fmla="*/ 228 w 257"/>
              <a:gd name="T23" fmla="*/ 236 h 295"/>
              <a:gd name="T24" fmla="*/ 128 w 257"/>
              <a:gd name="T25" fmla="*/ 295 h 295"/>
              <a:gd name="T26" fmla="*/ 36 w 257"/>
              <a:gd name="T27" fmla="*/ 217 h 295"/>
              <a:gd name="T28" fmla="*/ 36 w 257"/>
              <a:gd name="T29" fmla="*/ 217 h 295"/>
              <a:gd name="T30" fmla="*/ 39 w 257"/>
              <a:gd name="T31" fmla="*/ 218 h 295"/>
              <a:gd name="T32" fmla="*/ 128 w 257"/>
              <a:gd name="T33" fmla="*/ 272 h 295"/>
              <a:gd name="T34" fmla="*/ 229 w 257"/>
              <a:gd name="T35" fmla="*/ 212 h 295"/>
              <a:gd name="T36" fmla="*/ 237 w 257"/>
              <a:gd name="T37" fmla="*/ 197 h 295"/>
              <a:gd name="T38" fmla="*/ 237 w 257"/>
              <a:gd name="T39" fmla="*/ 91 h 295"/>
              <a:gd name="T40" fmla="*/ 229 w 257"/>
              <a:gd name="T41" fmla="*/ 77 h 295"/>
              <a:gd name="T42" fmla="*/ 137 w 257"/>
              <a:gd name="T43" fmla="*/ 24 h 295"/>
              <a:gd name="T44" fmla="*/ 120 w 257"/>
              <a:gd name="T45" fmla="*/ 24 h 295"/>
              <a:gd name="T46" fmla="*/ 28 w 257"/>
              <a:gd name="T47" fmla="*/ 77 h 295"/>
              <a:gd name="T48" fmla="*/ 20 w 257"/>
              <a:gd name="T49" fmla="*/ 91 h 295"/>
              <a:gd name="T50" fmla="*/ 20 w 257"/>
              <a:gd name="T51" fmla="*/ 197 h 295"/>
              <a:gd name="T52" fmla="*/ 28 w 257"/>
              <a:gd name="T53" fmla="*/ 212 h 295"/>
              <a:gd name="T54" fmla="*/ 36 w 257"/>
              <a:gd name="T55" fmla="*/ 21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7" h="295">
                <a:moveTo>
                  <a:pt x="128" y="295"/>
                </a:moveTo>
                <a:cubicBezTo>
                  <a:pt x="18" y="229"/>
                  <a:pt x="18" y="229"/>
                  <a:pt x="18" y="229"/>
                </a:cubicBezTo>
                <a:cubicBezTo>
                  <a:pt x="8" y="223"/>
                  <a:pt x="0" y="210"/>
                  <a:pt x="0" y="197"/>
                </a:cubicBezTo>
                <a:cubicBezTo>
                  <a:pt x="0" y="91"/>
                  <a:pt x="0" y="91"/>
                  <a:pt x="0" y="91"/>
                </a:cubicBezTo>
                <a:cubicBezTo>
                  <a:pt x="0" y="79"/>
                  <a:pt x="8" y="66"/>
                  <a:pt x="18" y="60"/>
                </a:cubicBezTo>
                <a:cubicBezTo>
                  <a:pt x="110" y="7"/>
                  <a:pt x="110" y="7"/>
                  <a:pt x="110" y="7"/>
                </a:cubicBezTo>
                <a:cubicBezTo>
                  <a:pt x="121" y="0"/>
                  <a:pt x="136" y="0"/>
                  <a:pt x="147" y="7"/>
                </a:cubicBezTo>
                <a:cubicBezTo>
                  <a:pt x="239" y="60"/>
                  <a:pt x="239" y="60"/>
                  <a:pt x="239" y="60"/>
                </a:cubicBezTo>
                <a:cubicBezTo>
                  <a:pt x="249" y="66"/>
                  <a:pt x="257" y="79"/>
                  <a:pt x="257" y="91"/>
                </a:cubicBezTo>
                <a:cubicBezTo>
                  <a:pt x="257" y="197"/>
                  <a:pt x="257" y="197"/>
                  <a:pt x="257" y="197"/>
                </a:cubicBezTo>
                <a:cubicBezTo>
                  <a:pt x="257" y="210"/>
                  <a:pt x="249" y="223"/>
                  <a:pt x="239" y="229"/>
                </a:cubicBezTo>
                <a:cubicBezTo>
                  <a:pt x="228" y="236"/>
                  <a:pt x="228" y="236"/>
                  <a:pt x="228" y="236"/>
                </a:cubicBezTo>
                <a:lnTo>
                  <a:pt x="128" y="295"/>
                </a:lnTo>
                <a:close/>
                <a:moveTo>
                  <a:pt x="36" y="217"/>
                </a:moveTo>
                <a:cubicBezTo>
                  <a:pt x="36" y="217"/>
                  <a:pt x="36" y="217"/>
                  <a:pt x="36" y="217"/>
                </a:cubicBezTo>
                <a:cubicBezTo>
                  <a:pt x="39" y="218"/>
                  <a:pt x="39" y="218"/>
                  <a:pt x="39" y="218"/>
                </a:cubicBezTo>
                <a:cubicBezTo>
                  <a:pt x="128" y="272"/>
                  <a:pt x="128" y="272"/>
                  <a:pt x="128" y="272"/>
                </a:cubicBezTo>
                <a:cubicBezTo>
                  <a:pt x="229" y="212"/>
                  <a:pt x="229" y="212"/>
                  <a:pt x="229" y="212"/>
                </a:cubicBezTo>
                <a:cubicBezTo>
                  <a:pt x="233" y="210"/>
                  <a:pt x="237" y="202"/>
                  <a:pt x="237" y="197"/>
                </a:cubicBezTo>
                <a:cubicBezTo>
                  <a:pt x="237" y="91"/>
                  <a:pt x="237" y="91"/>
                  <a:pt x="237" y="91"/>
                </a:cubicBezTo>
                <a:cubicBezTo>
                  <a:pt x="237" y="87"/>
                  <a:pt x="233" y="79"/>
                  <a:pt x="229" y="77"/>
                </a:cubicBezTo>
                <a:cubicBezTo>
                  <a:pt x="137" y="24"/>
                  <a:pt x="137" y="24"/>
                  <a:pt x="137" y="24"/>
                </a:cubicBezTo>
                <a:cubicBezTo>
                  <a:pt x="133" y="21"/>
                  <a:pt x="124" y="21"/>
                  <a:pt x="120" y="24"/>
                </a:cubicBezTo>
                <a:cubicBezTo>
                  <a:pt x="28" y="77"/>
                  <a:pt x="28" y="77"/>
                  <a:pt x="28" y="77"/>
                </a:cubicBezTo>
                <a:cubicBezTo>
                  <a:pt x="24" y="79"/>
                  <a:pt x="20" y="87"/>
                  <a:pt x="20" y="91"/>
                </a:cubicBezTo>
                <a:cubicBezTo>
                  <a:pt x="20" y="197"/>
                  <a:pt x="20" y="197"/>
                  <a:pt x="20" y="197"/>
                </a:cubicBezTo>
                <a:cubicBezTo>
                  <a:pt x="20" y="202"/>
                  <a:pt x="24" y="210"/>
                  <a:pt x="28" y="212"/>
                </a:cubicBezTo>
                <a:lnTo>
                  <a:pt x="36" y="2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
        <p:nvSpPr>
          <p:cNvPr id="11" name="Text Placeholder 58"/>
          <p:cNvSpPr>
            <a:spLocks noGrp="1"/>
          </p:cNvSpPr>
          <p:nvPr>
            <p:ph type="body" sz="quarter" idx="17" hasCustomPrompt="1"/>
          </p:nvPr>
        </p:nvSpPr>
        <p:spPr>
          <a:xfrm>
            <a:off x="2385062" y="5048884"/>
            <a:ext cx="9226755" cy="351791"/>
          </a:xfrm>
        </p:spPr>
        <p:txBody>
          <a:bodyPr anchor="t">
            <a:noAutofit/>
          </a:bodyPr>
          <a:lstStyle>
            <a:lvl1pPr marL="0" indent="0" algn="l">
              <a:lnSpc>
                <a:spcPct val="88000"/>
              </a:lnSpc>
              <a:spcBef>
                <a:spcPts val="0"/>
              </a:spcBef>
              <a:spcAft>
                <a:spcPts val="0"/>
              </a:spcAft>
              <a:buNone/>
              <a:defRPr sz="2100" baseline="0">
                <a:solidFill>
                  <a:schemeClr val="bg1">
                    <a:lumMod val="75000"/>
                    <a:lumOff val="25000"/>
                  </a:schemeClr>
                </a:solidFill>
                <a:latin typeface="+mn-lt"/>
              </a:defRPr>
            </a:lvl1pPr>
          </a:lstStyle>
          <a:p>
            <a:pPr lvl="0"/>
            <a:r>
              <a:t>Click to add text</a:t>
            </a:r>
          </a:p>
        </p:txBody>
      </p:sp>
      <p:sp>
        <p:nvSpPr>
          <p:cNvPr id="12" name="Title 12"/>
          <p:cNvSpPr>
            <a:spLocks noGrp="1"/>
          </p:cNvSpPr>
          <p:nvPr>
            <p:ph type="title" hasCustomPrompt="1"/>
          </p:nvPr>
        </p:nvSpPr>
        <p:spPr>
          <a:xfrm>
            <a:off x="2385061" y="1884045"/>
            <a:ext cx="9235440" cy="2796540"/>
          </a:xfrm>
        </p:spPr>
        <p:txBody>
          <a:bodyPr rIns="0" anchor="b"/>
          <a:lstStyle>
            <a:lvl1pPr>
              <a:lnSpc>
                <a:spcPct val="84000"/>
              </a:lnSpc>
              <a:defRPr sz="6000">
                <a:solidFill>
                  <a:schemeClr val="bg1">
                    <a:lumMod val="75000"/>
                    <a:lumOff val="25000"/>
                  </a:schemeClr>
                </a:solidFill>
                <a:latin typeface="+mn-lt"/>
              </a:defRPr>
            </a:lvl1pPr>
          </a:lstStyle>
          <a:p>
            <a:r>
              <a:t>Click to add title</a:t>
            </a:r>
          </a:p>
        </p:txBody>
      </p:sp>
      <p:sp>
        <p:nvSpPr>
          <p:cNvPr id="8" name="Date Placeholder 7"/>
          <p:cNvSpPr>
            <a:spLocks noGrp="1"/>
          </p:cNvSpPr>
          <p:nvPr>
            <p:ph type="dt" sz="half" idx="18"/>
          </p:nvPr>
        </p:nvSpPr>
        <p:spPr/>
        <p:txBody>
          <a:bodyPr/>
          <a:lstStyle/>
          <a:p>
            <a:fld id="{297FC76A-DB01-44A6-BC9F-FC3B3A0E4AF2}" type="datetime1">
              <a:rPr lang="en-US" smtClean="0"/>
              <a:t>5/22/2020</a:t>
            </a:fld>
            <a:endParaRPr/>
          </a:p>
        </p:txBody>
      </p:sp>
      <p:sp>
        <p:nvSpPr>
          <p:cNvPr id="9" name="Footer Placeholder 8"/>
          <p:cNvSpPr>
            <a:spLocks noGrp="1"/>
          </p:cNvSpPr>
          <p:nvPr>
            <p:ph type="ftr" sz="quarter" idx="19"/>
          </p:nvPr>
        </p:nvSpPr>
        <p:spPr/>
        <p:txBody>
          <a:bodyPr/>
          <a:lstStyle>
            <a:lvl1pPr>
              <a:defRPr>
                <a:solidFill>
                  <a:schemeClr val="tx1"/>
                </a:solidFill>
              </a:defRPr>
            </a:lvl1pPr>
          </a:lstStyle>
          <a:p>
            <a:endParaRPr/>
          </a:p>
        </p:txBody>
      </p:sp>
      <p:sp>
        <p:nvSpPr>
          <p:cNvPr id="13" name="Slide Number Placeholder 12"/>
          <p:cNvSpPr>
            <a:spLocks noGrp="1"/>
          </p:cNvSpPr>
          <p:nvPr>
            <p:ph type="sldNum" sz="quarter" idx="20"/>
          </p:nvPr>
        </p:nvSpPr>
        <p:spPr/>
        <p:txBody>
          <a:bodyPr/>
          <a:lstStyle>
            <a:lvl1pPr>
              <a:defRPr>
                <a:solidFill>
                  <a:schemeClr val="tx1"/>
                </a:solidFill>
              </a:defRPr>
            </a:lvl1pPr>
          </a:lstStyle>
          <a:p>
            <a:fld id="{CCD3E2E5-4824-4C31-AB9E-BF329854FC3B}" type="slidenum">
              <a:rPr/>
              <a:pPr/>
              <a:t>‹#›</a:t>
            </a:fld>
            <a:endParaRPr/>
          </a:p>
        </p:txBody>
      </p:sp>
      <p:sp>
        <p:nvSpPr>
          <p:cNvPr id="16" name="Text Placeholder 6"/>
          <p:cNvSpPr>
            <a:spLocks noGrp="1"/>
          </p:cNvSpPr>
          <p:nvPr>
            <p:ph type="body" sz="quarter" idx="12" hasCustomPrompt="1"/>
          </p:nvPr>
        </p:nvSpPr>
        <p:spPr>
          <a:xfrm>
            <a:off x="1277938" y="2089785"/>
            <a:ext cx="754062" cy="769938"/>
          </a:xfrm>
        </p:spPr>
        <p:txBody>
          <a:bodyPr wrap="none" rIns="0" anchor="ctr">
            <a:normAutofit/>
          </a:bodyPr>
          <a:lstStyle>
            <a:lvl1pPr marL="0" indent="0" algn="ctr">
              <a:lnSpc>
                <a:spcPct val="100000"/>
              </a:lnSpc>
              <a:spcBef>
                <a:spcPts val="0"/>
              </a:spcBef>
              <a:spcAft>
                <a:spcPts val="0"/>
              </a:spcAft>
              <a:buNone/>
              <a:defRPr sz="3400">
                <a:solidFill>
                  <a:schemeClr val="tx1"/>
                </a:solidFill>
              </a:defRPr>
            </a:lvl1pPr>
          </a:lstStyle>
          <a:p>
            <a:pPr lvl="0"/>
            <a:r>
              <a:t>#</a:t>
            </a:r>
          </a:p>
        </p:txBody>
      </p:sp>
      <p:pic>
        <p:nvPicPr>
          <p:cNvPr id="15" name="Picture 14">
            <a:extLst>
              <a:ext uri="{FF2B5EF4-FFF2-40B4-BE49-F238E27FC236}">
                <a16:creationId xmlns:a16="http://schemas.microsoft.com/office/drawing/2014/main" id="{228958A8-6E1F-C944-9735-0AACD40816C9}"/>
              </a:ext>
            </a:extLst>
          </p:cNvPr>
          <p:cNvPicPr>
            <a:picLocks noChangeAspect="1"/>
          </p:cNvPicPr>
          <p:nvPr userDrawn="1"/>
        </p:nvPicPr>
        <p:blipFill>
          <a:blip r:embed="rId2" cstate="print">
            <a:lum bright="5000"/>
            <a:extLst>
              <a:ext uri="{28A0092B-C50C-407E-A947-70E740481C1C}">
                <a14:useLocalDpi xmlns:a14="http://schemas.microsoft.com/office/drawing/2010/main"/>
              </a:ext>
            </a:extLst>
          </a:blip>
          <a:stretch>
            <a:fillRect/>
          </a:stretch>
        </p:blipFill>
        <p:spPr>
          <a:xfrm>
            <a:off x="915930" y="2030189"/>
            <a:ext cx="457724" cy="557784"/>
          </a:xfrm>
          <a:prstGeom prst="rect">
            <a:avLst/>
          </a:prstGeom>
        </p:spPr>
      </p:pic>
      <p:sp>
        <p:nvSpPr>
          <p:cNvPr id="17" name="TextBox 16">
            <a:extLst>
              <a:ext uri="{FF2B5EF4-FFF2-40B4-BE49-F238E27FC236}">
                <a16:creationId xmlns:a16="http://schemas.microsoft.com/office/drawing/2014/main" id="{DFA8055C-992C-A842-9D93-84BDE65F8B98}"/>
              </a:ext>
            </a:extLst>
          </p:cNvPr>
          <p:cNvSpPr txBox="1"/>
          <p:nvPr userDrawn="1"/>
        </p:nvSpPr>
        <p:spPr bwMode="white">
          <a:xfrm>
            <a:off x="920010" y="2121377"/>
            <a:ext cx="468841" cy="307777"/>
          </a:xfrm>
          <a:prstGeom prst="rect">
            <a:avLst/>
          </a:prstGeom>
          <a:noFill/>
        </p:spPr>
        <p:txBody>
          <a:bodyPr wrap="square" rtlCol="0">
            <a:spAutoFit/>
          </a:bodyPr>
          <a:lstStyle/>
          <a:p>
            <a:pPr algn="ctr"/>
            <a:r>
              <a:rPr sz="1400" b="1">
                <a:solidFill>
                  <a:schemeClr val="tx1"/>
                </a:solidFill>
                <a:latin typeface="+mn-lt"/>
              </a:rPr>
              <a:t>No</a:t>
            </a:r>
            <a:r>
              <a:rPr sz="1400" b="1" kern="1200">
                <a:solidFill>
                  <a:schemeClr val="tx1"/>
                </a:solidFill>
                <a:latin typeface="+mn-lt"/>
                <a:ea typeface="+mn-ea"/>
                <a:cs typeface="+mn-cs"/>
              </a:rPr>
              <a:t>.</a:t>
            </a:r>
          </a:p>
        </p:txBody>
      </p:sp>
    </p:spTree>
    <p:extLst>
      <p:ext uri="{BB962C8B-B14F-4D97-AF65-F5344CB8AC3E}">
        <p14:creationId xmlns:p14="http://schemas.microsoft.com/office/powerpoint/2010/main" val="15415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gue Teal">
    <p:bg>
      <p:bgPr>
        <a:solidFill>
          <a:srgbClr val="CEDADE"/>
        </a:solidFill>
        <a:effectLst/>
      </p:bgPr>
    </p:bg>
    <p:spTree>
      <p:nvGrpSpPr>
        <p:cNvPr id="1" name=""/>
        <p:cNvGrpSpPr/>
        <p:nvPr/>
      </p:nvGrpSpPr>
      <p:grpSpPr>
        <a:xfrm>
          <a:off x="0" y="0"/>
          <a:ext cx="0" cy="0"/>
          <a:chOff x="0" y="0"/>
          <a:chExt cx="0" cy="0"/>
        </a:xfrm>
      </p:grpSpPr>
      <p:sp>
        <p:nvSpPr>
          <p:cNvPr id="10" name="Freeform 9"/>
          <p:cNvSpPr>
            <a:spLocks noEditPoints="1"/>
          </p:cNvSpPr>
          <p:nvPr/>
        </p:nvSpPr>
        <p:spPr bwMode="invGray">
          <a:xfrm>
            <a:off x="1108870" y="1901030"/>
            <a:ext cx="1076325" cy="1233488"/>
          </a:xfrm>
          <a:custGeom>
            <a:avLst/>
            <a:gdLst>
              <a:gd name="T0" fmla="*/ 128 w 257"/>
              <a:gd name="T1" fmla="*/ 295 h 295"/>
              <a:gd name="T2" fmla="*/ 18 w 257"/>
              <a:gd name="T3" fmla="*/ 229 h 295"/>
              <a:gd name="T4" fmla="*/ 0 w 257"/>
              <a:gd name="T5" fmla="*/ 197 h 295"/>
              <a:gd name="T6" fmla="*/ 0 w 257"/>
              <a:gd name="T7" fmla="*/ 91 h 295"/>
              <a:gd name="T8" fmla="*/ 18 w 257"/>
              <a:gd name="T9" fmla="*/ 60 h 295"/>
              <a:gd name="T10" fmla="*/ 110 w 257"/>
              <a:gd name="T11" fmla="*/ 7 h 295"/>
              <a:gd name="T12" fmla="*/ 147 w 257"/>
              <a:gd name="T13" fmla="*/ 7 h 295"/>
              <a:gd name="T14" fmla="*/ 239 w 257"/>
              <a:gd name="T15" fmla="*/ 60 h 295"/>
              <a:gd name="T16" fmla="*/ 257 w 257"/>
              <a:gd name="T17" fmla="*/ 91 h 295"/>
              <a:gd name="T18" fmla="*/ 257 w 257"/>
              <a:gd name="T19" fmla="*/ 197 h 295"/>
              <a:gd name="T20" fmla="*/ 239 w 257"/>
              <a:gd name="T21" fmla="*/ 229 h 295"/>
              <a:gd name="T22" fmla="*/ 228 w 257"/>
              <a:gd name="T23" fmla="*/ 236 h 295"/>
              <a:gd name="T24" fmla="*/ 128 w 257"/>
              <a:gd name="T25" fmla="*/ 295 h 295"/>
              <a:gd name="T26" fmla="*/ 36 w 257"/>
              <a:gd name="T27" fmla="*/ 217 h 295"/>
              <a:gd name="T28" fmla="*/ 36 w 257"/>
              <a:gd name="T29" fmla="*/ 217 h 295"/>
              <a:gd name="T30" fmla="*/ 39 w 257"/>
              <a:gd name="T31" fmla="*/ 218 h 295"/>
              <a:gd name="T32" fmla="*/ 128 w 257"/>
              <a:gd name="T33" fmla="*/ 272 h 295"/>
              <a:gd name="T34" fmla="*/ 229 w 257"/>
              <a:gd name="T35" fmla="*/ 212 h 295"/>
              <a:gd name="T36" fmla="*/ 237 w 257"/>
              <a:gd name="T37" fmla="*/ 197 h 295"/>
              <a:gd name="T38" fmla="*/ 237 w 257"/>
              <a:gd name="T39" fmla="*/ 91 h 295"/>
              <a:gd name="T40" fmla="*/ 229 w 257"/>
              <a:gd name="T41" fmla="*/ 77 h 295"/>
              <a:gd name="T42" fmla="*/ 137 w 257"/>
              <a:gd name="T43" fmla="*/ 24 h 295"/>
              <a:gd name="T44" fmla="*/ 120 w 257"/>
              <a:gd name="T45" fmla="*/ 24 h 295"/>
              <a:gd name="T46" fmla="*/ 28 w 257"/>
              <a:gd name="T47" fmla="*/ 77 h 295"/>
              <a:gd name="T48" fmla="*/ 20 w 257"/>
              <a:gd name="T49" fmla="*/ 91 h 295"/>
              <a:gd name="T50" fmla="*/ 20 w 257"/>
              <a:gd name="T51" fmla="*/ 197 h 295"/>
              <a:gd name="T52" fmla="*/ 28 w 257"/>
              <a:gd name="T53" fmla="*/ 212 h 295"/>
              <a:gd name="T54" fmla="*/ 36 w 257"/>
              <a:gd name="T55" fmla="*/ 21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7" h="295">
                <a:moveTo>
                  <a:pt x="128" y="295"/>
                </a:moveTo>
                <a:cubicBezTo>
                  <a:pt x="18" y="229"/>
                  <a:pt x="18" y="229"/>
                  <a:pt x="18" y="229"/>
                </a:cubicBezTo>
                <a:cubicBezTo>
                  <a:pt x="8" y="223"/>
                  <a:pt x="0" y="210"/>
                  <a:pt x="0" y="197"/>
                </a:cubicBezTo>
                <a:cubicBezTo>
                  <a:pt x="0" y="91"/>
                  <a:pt x="0" y="91"/>
                  <a:pt x="0" y="91"/>
                </a:cubicBezTo>
                <a:cubicBezTo>
                  <a:pt x="0" y="79"/>
                  <a:pt x="8" y="66"/>
                  <a:pt x="18" y="60"/>
                </a:cubicBezTo>
                <a:cubicBezTo>
                  <a:pt x="110" y="7"/>
                  <a:pt x="110" y="7"/>
                  <a:pt x="110" y="7"/>
                </a:cubicBezTo>
                <a:cubicBezTo>
                  <a:pt x="121" y="0"/>
                  <a:pt x="136" y="0"/>
                  <a:pt x="147" y="7"/>
                </a:cubicBezTo>
                <a:cubicBezTo>
                  <a:pt x="239" y="60"/>
                  <a:pt x="239" y="60"/>
                  <a:pt x="239" y="60"/>
                </a:cubicBezTo>
                <a:cubicBezTo>
                  <a:pt x="249" y="66"/>
                  <a:pt x="257" y="79"/>
                  <a:pt x="257" y="91"/>
                </a:cubicBezTo>
                <a:cubicBezTo>
                  <a:pt x="257" y="197"/>
                  <a:pt x="257" y="197"/>
                  <a:pt x="257" y="197"/>
                </a:cubicBezTo>
                <a:cubicBezTo>
                  <a:pt x="257" y="210"/>
                  <a:pt x="249" y="223"/>
                  <a:pt x="239" y="229"/>
                </a:cubicBezTo>
                <a:cubicBezTo>
                  <a:pt x="228" y="236"/>
                  <a:pt x="228" y="236"/>
                  <a:pt x="228" y="236"/>
                </a:cubicBezTo>
                <a:lnTo>
                  <a:pt x="128" y="295"/>
                </a:lnTo>
                <a:close/>
                <a:moveTo>
                  <a:pt x="36" y="217"/>
                </a:moveTo>
                <a:cubicBezTo>
                  <a:pt x="36" y="217"/>
                  <a:pt x="36" y="217"/>
                  <a:pt x="36" y="217"/>
                </a:cubicBezTo>
                <a:cubicBezTo>
                  <a:pt x="39" y="218"/>
                  <a:pt x="39" y="218"/>
                  <a:pt x="39" y="218"/>
                </a:cubicBezTo>
                <a:cubicBezTo>
                  <a:pt x="128" y="272"/>
                  <a:pt x="128" y="272"/>
                  <a:pt x="128" y="272"/>
                </a:cubicBezTo>
                <a:cubicBezTo>
                  <a:pt x="229" y="212"/>
                  <a:pt x="229" y="212"/>
                  <a:pt x="229" y="212"/>
                </a:cubicBezTo>
                <a:cubicBezTo>
                  <a:pt x="233" y="210"/>
                  <a:pt x="237" y="202"/>
                  <a:pt x="237" y="197"/>
                </a:cubicBezTo>
                <a:cubicBezTo>
                  <a:pt x="237" y="91"/>
                  <a:pt x="237" y="91"/>
                  <a:pt x="237" y="91"/>
                </a:cubicBezTo>
                <a:cubicBezTo>
                  <a:pt x="237" y="87"/>
                  <a:pt x="233" y="79"/>
                  <a:pt x="229" y="77"/>
                </a:cubicBezTo>
                <a:cubicBezTo>
                  <a:pt x="137" y="24"/>
                  <a:pt x="137" y="24"/>
                  <a:pt x="137" y="24"/>
                </a:cubicBezTo>
                <a:cubicBezTo>
                  <a:pt x="133" y="21"/>
                  <a:pt x="124" y="21"/>
                  <a:pt x="120" y="24"/>
                </a:cubicBezTo>
                <a:cubicBezTo>
                  <a:pt x="28" y="77"/>
                  <a:pt x="28" y="77"/>
                  <a:pt x="28" y="77"/>
                </a:cubicBezTo>
                <a:cubicBezTo>
                  <a:pt x="24" y="79"/>
                  <a:pt x="20" y="87"/>
                  <a:pt x="20" y="91"/>
                </a:cubicBezTo>
                <a:cubicBezTo>
                  <a:pt x="20" y="197"/>
                  <a:pt x="20" y="197"/>
                  <a:pt x="20" y="197"/>
                </a:cubicBezTo>
                <a:cubicBezTo>
                  <a:pt x="20" y="202"/>
                  <a:pt x="24" y="210"/>
                  <a:pt x="28" y="212"/>
                </a:cubicBezTo>
                <a:lnTo>
                  <a:pt x="36" y="2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
        <p:nvSpPr>
          <p:cNvPr id="8" name="Date Placeholder 7"/>
          <p:cNvSpPr>
            <a:spLocks noGrp="1"/>
          </p:cNvSpPr>
          <p:nvPr>
            <p:ph type="dt" sz="half" idx="14"/>
          </p:nvPr>
        </p:nvSpPr>
        <p:spPr/>
        <p:txBody>
          <a:bodyPr/>
          <a:lstStyle/>
          <a:p>
            <a:fld id="{5C866497-1294-4D36-BB42-420FF1476CEB}" type="datetime1">
              <a:rPr lang="en-US" smtClean="0"/>
              <a:t>5/22/2020</a:t>
            </a:fld>
            <a:endParaRPr/>
          </a:p>
        </p:txBody>
      </p:sp>
      <p:sp>
        <p:nvSpPr>
          <p:cNvPr id="9" name="Footer Placeholder 8"/>
          <p:cNvSpPr>
            <a:spLocks noGrp="1"/>
          </p:cNvSpPr>
          <p:nvPr>
            <p:ph type="ftr" sz="quarter" idx="15"/>
          </p:nvPr>
        </p:nvSpPr>
        <p:spPr/>
        <p:txBody>
          <a:bodyPr/>
          <a:lstStyle>
            <a:lvl1pPr>
              <a:defRPr>
                <a:solidFill>
                  <a:schemeClr val="tx1"/>
                </a:solidFill>
              </a:defRPr>
            </a:lvl1pPr>
          </a:lstStyle>
          <a:p>
            <a:endParaRPr/>
          </a:p>
        </p:txBody>
      </p:sp>
      <p:sp>
        <p:nvSpPr>
          <p:cNvPr id="11" name="Slide Number Placeholder 10"/>
          <p:cNvSpPr>
            <a:spLocks noGrp="1"/>
          </p:cNvSpPr>
          <p:nvPr>
            <p:ph type="sldNum" sz="quarter" idx="16"/>
          </p:nvPr>
        </p:nvSpPr>
        <p:spPr/>
        <p:txBody>
          <a:bodyPr/>
          <a:lstStyle>
            <a:lvl1pPr>
              <a:defRPr>
                <a:solidFill>
                  <a:schemeClr val="tx1"/>
                </a:solidFill>
              </a:defRPr>
            </a:lvl1pPr>
          </a:lstStyle>
          <a:p>
            <a:fld id="{CCD3E2E5-4824-4C31-AB9E-BF329854FC3B}" type="slidenum">
              <a:rPr/>
              <a:pPr/>
              <a:t>‹#›</a:t>
            </a:fld>
            <a:endParaRPr/>
          </a:p>
        </p:txBody>
      </p:sp>
      <p:sp>
        <p:nvSpPr>
          <p:cNvPr id="14" name="Text Placeholder 58"/>
          <p:cNvSpPr>
            <a:spLocks noGrp="1"/>
          </p:cNvSpPr>
          <p:nvPr>
            <p:ph type="body" sz="quarter" idx="17" hasCustomPrompt="1"/>
          </p:nvPr>
        </p:nvSpPr>
        <p:spPr>
          <a:xfrm>
            <a:off x="2385062" y="5048884"/>
            <a:ext cx="9226755" cy="351791"/>
          </a:xfrm>
        </p:spPr>
        <p:txBody>
          <a:bodyPr anchor="t">
            <a:noAutofit/>
          </a:bodyPr>
          <a:lstStyle>
            <a:lvl1pPr marL="0" indent="0" algn="l">
              <a:lnSpc>
                <a:spcPct val="88000"/>
              </a:lnSpc>
              <a:spcBef>
                <a:spcPts val="0"/>
              </a:spcBef>
              <a:spcAft>
                <a:spcPts val="0"/>
              </a:spcAft>
              <a:buNone/>
              <a:defRPr sz="2100" baseline="0">
                <a:solidFill>
                  <a:schemeClr val="bg1">
                    <a:lumMod val="75000"/>
                    <a:lumOff val="25000"/>
                  </a:schemeClr>
                </a:solidFill>
                <a:latin typeface="+mn-lt"/>
              </a:defRPr>
            </a:lvl1pPr>
          </a:lstStyle>
          <a:p>
            <a:pPr lvl="0"/>
            <a:r>
              <a:t>Click to add text</a:t>
            </a:r>
          </a:p>
        </p:txBody>
      </p:sp>
      <p:sp>
        <p:nvSpPr>
          <p:cNvPr id="15" name="Title 12"/>
          <p:cNvSpPr>
            <a:spLocks noGrp="1"/>
          </p:cNvSpPr>
          <p:nvPr>
            <p:ph type="title" hasCustomPrompt="1"/>
          </p:nvPr>
        </p:nvSpPr>
        <p:spPr>
          <a:xfrm>
            <a:off x="2385061" y="1884045"/>
            <a:ext cx="9235440" cy="2796540"/>
          </a:xfrm>
        </p:spPr>
        <p:txBody>
          <a:bodyPr rIns="0" anchor="b"/>
          <a:lstStyle>
            <a:lvl1pPr>
              <a:lnSpc>
                <a:spcPct val="84000"/>
              </a:lnSpc>
              <a:defRPr sz="6000">
                <a:solidFill>
                  <a:schemeClr val="bg1">
                    <a:lumMod val="75000"/>
                    <a:lumOff val="25000"/>
                  </a:schemeClr>
                </a:solidFill>
                <a:latin typeface="+mn-lt"/>
              </a:defRPr>
            </a:lvl1pPr>
          </a:lstStyle>
          <a:p>
            <a:r>
              <a:t>Click to add title</a:t>
            </a:r>
          </a:p>
        </p:txBody>
      </p:sp>
      <p:sp>
        <p:nvSpPr>
          <p:cNvPr id="17" name="Text Placeholder 6"/>
          <p:cNvSpPr>
            <a:spLocks noGrp="1"/>
          </p:cNvSpPr>
          <p:nvPr>
            <p:ph type="body" sz="quarter" idx="12" hasCustomPrompt="1"/>
          </p:nvPr>
        </p:nvSpPr>
        <p:spPr>
          <a:xfrm>
            <a:off x="1277938" y="2089785"/>
            <a:ext cx="754062" cy="769938"/>
          </a:xfrm>
        </p:spPr>
        <p:txBody>
          <a:bodyPr wrap="none" rIns="0" anchor="ctr">
            <a:normAutofit/>
          </a:bodyPr>
          <a:lstStyle>
            <a:lvl1pPr marL="0" indent="0" algn="ctr">
              <a:lnSpc>
                <a:spcPct val="100000"/>
              </a:lnSpc>
              <a:spcBef>
                <a:spcPts val="0"/>
              </a:spcBef>
              <a:spcAft>
                <a:spcPts val="0"/>
              </a:spcAft>
              <a:buNone/>
              <a:defRPr sz="3400">
                <a:solidFill>
                  <a:schemeClr val="tx1"/>
                </a:solidFill>
              </a:defRPr>
            </a:lvl1pPr>
          </a:lstStyle>
          <a:p>
            <a:pPr lvl="0"/>
            <a:r>
              <a:t>#</a:t>
            </a:r>
          </a:p>
        </p:txBody>
      </p:sp>
      <p:pic>
        <p:nvPicPr>
          <p:cNvPr id="12" name="Picture 11">
            <a:extLst>
              <a:ext uri="{FF2B5EF4-FFF2-40B4-BE49-F238E27FC236}">
                <a16:creationId xmlns:a16="http://schemas.microsoft.com/office/drawing/2014/main" id="{736495D9-B759-9B40-A7BE-1A47350B28F5}"/>
              </a:ext>
            </a:extLst>
          </p:cNvPr>
          <p:cNvPicPr>
            <a:picLocks noChangeAspect="1"/>
          </p:cNvPicPr>
          <p:nvPr userDrawn="1"/>
        </p:nvPicPr>
        <p:blipFill>
          <a:blip r:embed="rId2" cstate="print">
            <a:lum bright="5000"/>
            <a:extLst>
              <a:ext uri="{28A0092B-C50C-407E-A947-70E740481C1C}">
                <a14:useLocalDpi xmlns:a14="http://schemas.microsoft.com/office/drawing/2010/main"/>
              </a:ext>
            </a:extLst>
          </a:blip>
          <a:stretch>
            <a:fillRect/>
          </a:stretch>
        </p:blipFill>
        <p:spPr>
          <a:xfrm>
            <a:off x="915930" y="2030189"/>
            <a:ext cx="457724" cy="557784"/>
          </a:xfrm>
          <a:prstGeom prst="rect">
            <a:avLst/>
          </a:prstGeom>
        </p:spPr>
      </p:pic>
      <p:sp>
        <p:nvSpPr>
          <p:cNvPr id="13" name="TextBox 12">
            <a:extLst>
              <a:ext uri="{FF2B5EF4-FFF2-40B4-BE49-F238E27FC236}">
                <a16:creationId xmlns:a16="http://schemas.microsoft.com/office/drawing/2014/main" id="{36F0D3EA-36A5-0041-A770-176371E1ADCA}"/>
              </a:ext>
            </a:extLst>
          </p:cNvPr>
          <p:cNvSpPr txBox="1"/>
          <p:nvPr userDrawn="1"/>
        </p:nvSpPr>
        <p:spPr bwMode="white">
          <a:xfrm>
            <a:off x="920010" y="2121377"/>
            <a:ext cx="468841" cy="307777"/>
          </a:xfrm>
          <a:prstGeom prst="rect">
            <a:avLst/>
          </a:prstGeom>
          <a:noFill/>
        </p:spPr>
        <p:txBody>
          <a:bodyPr wrap="square" rtlCol="0">
            <a:spAutoFit/>
          </a:bodyPr>
          <a:lstStyle/>
          <a:p>
            <a:pPr algn="ctr"/>
            <a:r>
              <a:rPr sz="1400" b="1">
                <a:solidFill>
                  <a:schemeClr val="tx1"/>
                </a:solidFill>
                <a:latin typeface="+mn-lt"/>
              </a:rPr>
              <a:t>No</a:t>
            </a:r>
            <a:r>
              <a:rPr sz="1400" b="1" kern="1200">
                <a:solidFill>
                  <a:schemeClr val="tx1"/>
                </a:solidFill>
                <a:latin typeface="+mn-lt"/>
                <a:ea typeface="+mn-ea"/>
                <a:cs typeface="+mn-cs"/>
              </a:rPr>
              <a:t>.</a:t>
            </a:r>
          </a:p>
        </p:txBody>
      </p:sp>
    </p:spTree>
    <p:extLst>
      <p:ext uri="{BB962C8B-B14F-4D97-AF65-F5344CB8AC3E}">
        <p14:creationId xmlns:p14="http://schemas.microsoft.com/office/powerpoint/2010/main" val="2443183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gue Purple">
    <p:bg>
      <p:bgPr>
        <a:solidFill>
          <a:srgbClr val="CEDADE"/>
        </a:solidFill>
        <a:effectLst/>
      </p:bgPr>
    </p:bg>
    <p:spTree>
      <p:nvGrpSpPr>
        <p:cNvPr id="1" name=""/>
        <p:cNvGrpSpPr/>
        <p:nvPr/>
      </p:nvGrpSpPr>
      <p:grpSpPr>
        <a:xfrm>
          <a:off x="0" y="0"/>
          <a:ext cx="0" cy="0"/>
          <a:chOff x="0" y="0"/>
          <a:chExt cx="0" cy="0"/>
        </a:xfrm>
      </p:grpSpPr>
      <p:sp>
        <p:nvSpPr>
          <p:cNvPr id="10" name="Freeform 9"/>
          <p:cNvSpPr>
            <a:spLocks noEditPoints="1"/>
          </p:cNvSpPr>
          <p:nvPr/>
        </p:nvSpPr>
        <p:spPr bwMode="invGray">
          <a:xfrm>
            <a:off x="1108870" y="1901030"/>
            <a:ext cx="1076325" cy="1233488"/>
          </a:xfrm>
          <a:custGeom>
            <a:avLst/>
            <a:gdLst>
              <a:gd name="T0" fmla="*/ 128 w 257"/>
              <a:gd name="T1" fmla="*/ 295 h 295"/>
              <a:gd name="T2" fmla="*/ 18 w 257"/>
              <a:gd name="T3" fmla="*/ 229 h 295"/>
              <a:gd name="T4" fmla="*/ 0 w 257"/>
              <a:gd name="T5" fmla="*/ 197 h 295"/>
              <a:gd name="T6" fmla="*/ 0 w 257"/>
              <a:gd name="T7" fmla="*/ 91 h 295"/>
              <a:gd name="T8" fmla="*/ 18 w 257"/>
              <a:gd name="T9" fmla="*/ 60 h 295"/>
              <a:gd name="T10" fmla="*/ 110 w 257"/>
              <a:gd name="T11" fmla="*/ 7 h 295"/>
              <a:gd name="T12" fmla="*/ 147 w 257"/>
              <a:gd name="T13" fmla="*/ 7 h 295"/>
              <a:gd name="T14" fmla="*/ 239 w 257"/>
              <a:gd name="T15" fmla="*/ 60 h 295"/>
              <a:gd name="T16" fmla="*/ 257 w 257"/>
              <a:gd name="T17" fmla="*/ 91 h 295"/>
              <a:gd name="T18" fmla="*/ 257 w 257"/>
              <a:gd name="T19" fmla="*/ 197 h 295"/>
              <a:gd name="T20" fmla="*/ 239 w 257"/>
              <a:gd name="T21" fmla="*/ 229 h 295"/>
              <a:gd name="T22" fmla="*/ 228 w 257"/>
              <a:gd name="T23" fmla="*/ 236 h 295"/>
              <a:gd name="T24" fmla="*/ 128 w 257"/>
              <a:gd name="T25" fmla="*/ 295 h 295"/>
              <a:gd name="T26" fmla="*/ 36 w 257"/>
              <a:gd name="T27" fmla="*/ 217 h 295"/>
              <a:gd name="T28" fmla="*/ 36 w 257"/>
              <a:gd name="T29" fmla="*/ 217 h 295"/>
              <a:gd name="T30" fmla="*/ 39 w 257"/>
              <a:gd name="T31" fmla="*/ 218 h 295"/>
              <a:gd name="T32" fmla="*/ 128 w 257"/>
              <a:gd name="T33" fmla="*/ 272 h 295"/>
              <a:gd name="T34" fmla="*/ 229 w 257"/>
              <a:gd name="T35" fmla="*/ 212 h 295"/>
              <a:gd name="T36" fmla="*/ 237 w 257"/>
              <a:gd name="T37" fmla="*/ 197 h 295"/>
              <a:gd name="T38" fmla="*/ 237 w 257"/>
              <a:gd name="T39" fmla="*/ 91 h 295"/>
              <a:gd name="T40" fmla="*/ 229 w 257"/>
              <a:gd name="T41" fmla="*/ 77 h 295"/>
              <a:gd name="T42" fmla="*/ 137 w 257"/>
              <a:gd name="T43" fmla="*/ 24 h 295"/>
              <a:gd name="T44" fmla="*/ 120 w 257"/>
              <a:gd name="T45" fmla="*/ 24 h 295"/>
              <a:gd name="T46" fmla="*/ 28 w 257"/>
              <a:gd name="T47" fmla="*/ 77 h 295"/>
              <a:gd name="T48" fmla="*/ 20 w 257"/>
              <a:gd name="T49" fmla="*/ 91 h 295"/>
              <a:gd name="T50" fmla="*/ 20 w 257"/>
              <a:gd name="T51" fmla="*/ 197 h 295"/>
              <a:gd name="T52" fmla="*/ 28 w 257"/>
              <a:gd name="T53" fmla="*/ 212 h 295"/>
              <a:gd name="T54" fmla="*/ 36 w 257"/>
              <a:gd name="T55" fmla="*/ 21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7" h="295">
                <a:moveTo>
                  <a:pt x="128" y="295"/>
                </a:moveTo>
                <a:cubicBezTo>
                  <a:pt x="18" y="229"/>
                  <a:pt x="18" y="229"/>
                  <a:pt x="18" y="229"/>
                </a:cubicBezTo>
                <a:cubicBezTo>
                  <a:pt x="8" y="223"/>
                  <a:pt x="0" y="210"/>
                  <a:pt x="0" y="197"/>
                </a:cubicBezTo>
                <a:cubicBezTo>
                  <a:pt x="0" y="91"/>
                  <a:pt x="0" y="91"/>
                  <a:pt x="0" y="91"/>
                </a:cubicBezTo>
                <a:cubicBezTo>
                  <a:pt x="0" y="79"/>
                  <a:pt x="8" y="66"/>
                  <a:pt x="18" y="60"/>
                </a:cubicBezTo>
                <a:cubicBezTo>
                  <a:pt x="110" y="7"/>
                  <a:pt x="110" y="7"/>
                  <a:pt x="110" y="7"/>
                </a:cubicBezTo>
                <a:cubicBezTo>
                  <a:pt x="121" y="0"/>
                  <a:pt x="136" y="0"/>
                  <a:pt x="147" y="7"/>
                </a:cubicBezTo>
                <a:cubicBezTo>
                  <a:pt x="239" y="60"/>
                  <a:pt x="239" y="60"/>
                  <a:pt x="239" y="60"/>
                </a:cubicBezTo>
                <a:cubicBezTo>
                  <a:pt x="249" y="66"/>
                  <a:pt x="257" y="79"/>
                  <a:pt x="257" y="91"/>
                </a:cubicBezTo>
                <a:cubicBezTo>
                  <a:pt x="257" y="197"/>
                  <a:pt x="257" y="197"/>
                  <a:pt x="257" y="197"/>
                </a:cubicBezTo>
                <a:cubicBezTo>
                  <a:pt x="257" y="210"/>
                  <a:pt x="249" y="223"/>
                  <a:pt x="239" y="229"/>
                </a:cubicBezTo>
                <a:cubicBezTo>
                  <a:pt x="228" y="236"/>
                  <a:pt x="228" y="236"/>
                  <a:pt x="228" y="236"/>
                </a:cubicBezTo>
                <a:lnTo>
                  <a:pt x="128" y="295"/>
                </a:lnTo>
                <a:close/>
                <a:moveTo>
                  <a:pt x="36" y="217"/>
                </a:moveTo>
                <a:cubicBezTo>
                  <a:pt x="36" y="217"/>
                  <a:pt x="36" y="217"/>
                  <a:pt x="36" y="217"/>
                </a:cubicBezTo>
                <a:cubicBezTo>
                  <a:pt x="39" y="218"/>
                  <a:pt x="39" y="218"/>
                  <a:pt x="39" y="218"/>
                </a:cubicBezTo>
                <a:cubicBezTo>
                  <a:pt x="128" y="272"/>
                  <a:pt x="128" y="272"/>
                  <a:pt x="128" y="272"/>
                </a:cubicBezTo>
                <a:cubicBezTo>
                  <a:pt x="229" y="212"/>
                  <a:pt x="229" y="212"/>
                  <a:pt x="229" y="212"/>
                </a:cubicBezTo>
                <a:cubicBezTo>
                  <a:pt x="233" y="210"/>
                  <a:pt x="237" y="202"/>
                  <a:pt x="237" y="197"/>
                </a:cubicBezTo>
                <a:cubicBezTo>
                  <a:pt x="237" y="91"/>
                  <a:pt x="237" y="91"/>
                  <a:pt x="237" y="91"/>
                </a:cubicBezTo>
                <a:cubicBezTo>
                  <a:pt x="237" y="87"/>
                  <a:pt x="233" y="79"/>
                  <a:pt x="229" y="77"/>
                </a:cubicBezTo>
                <a:cubicBezTo>
                  <a:pt x="137" y="24"/>
                  <a:pt x="137" y="24"/>
                  <a:pt x="137" y="24"/>
                </a:cubicBezTo>
                <a:cubicBezTo>
                  <a:pt x="133" y="21"/>
                  <a:pt x="124" y="21"/>
                  <a:pt x="120" y="24"/>
                </a:cubicBezTo>
                <a:cubicBezTo>
                  <a:pt x="28" y="77"/>
                  <a:pt x="28" y="77"/>
                  <a:pt x="28" y="77"/>
                </a:cubicBezTo>
                <a:cubicBezTo>
                  <a:pt x="24" y="79"/>
                  <a:pt x="20" y="87"/>
                  <a:pt x="20" y="91"/>
                </a:cubicBezTo>
                <a:cubicBezTo>
                  <a:pt x="20" y="197"/>
                  <a:pt x="20" y="197"/>
                  <a:pt x="20" y="197"/>
                </a:cubicBezTo>
                <a:cubicBezTo>
                  <a:pt x="20" y="202"/>
                  <a:pt x="24" y="210"/>
                  <a:pt x="28" y="212"/>
                </a:cubicBezTo>
                <a:lnTo>
                  <a:pt x="36" y="2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pic>
        <p:nvPicPr>
          <p:cNvPr id="11" name="Picture 10"/>
          <p:cNvPicPr>
            <a:picLocks noChangeAspect="1"/>
          </p:cNvPicPr>
          <p:nvPr/>
        </p:nvPicPr>
        <p:blipFill>
          <a:blip r:embed="rId2" cstate="print">
            <a:lum bright="5000"/>
            <a:extLst>
              <a:ext uri="{28A0092B-C50C-407E-A947-70E740481C1C}">
                <a14:useLocalDpi xmlns:a14="http://schemas.microsoft.com/office/drawing/2010/main"/>
              </a:ext>
            </a:extLst>
          </a:blip>
          <a:stretch>
            <a:fillRect/>
          </a:stretch>
        </p:blipFill>
        <p:spPr>
          <a:xfrm>
            <a:off x="915930" y="2030189"/>
            <a:ext cx="457724" cy="557784"/>
          </a:xfrm>
          <a:prstGeom prst="rect">
            <a:avLst/>
          </a:prstGeom>
        </p:spPr>
      </p:pic>
      <p:sp>
        <p:nvSpPr>
          <p:cNvPr id="12" name="TextBox 11"/>
          <p:cNvSpPr txBox="1"/>
          <p:nvPr/>
        </p:nvSpPr>
        <p:spPr bwMode="white">
          <a:xfrm>
            <a:off x="920010" y="2121377"/>
            <a:ext cx="468841" cy="307777"/>
          </a:xfrm>
          <a:prstGeom prst="rect">
            <a:avLst/>
          </a:prstGeom>
          <a:noFill/>
        </p:spPr>
        <p:txBody>
          <a:bodyPr wrap="square" rtlCol="0">
            <a:spAutoFit/>
          </a:bodyPr>
          <a:lstStyle/>
          <a:p>
            <a:pPr algn="ctr"/>
            <a:r>
              <a:rPr sz="1400" b="1">
                <a:solidFill>
                  <a:schemeClr val="tx1"/>
                </a:solidFill>
                <a:latin typeface="+mn-lt"/>
              </a:rPr>
              <a:t>No</a:t>
            </a:r>
            <a:r>
              <a:rPr sz="1400" b="1" kern="1200">
                <a:solidFill>
                  <a:schemeClr val="tx1"/>
                </a:solidFill>
                <a:latin typeface="+mn-lt"/>
                <a:ea typeface="+mn-ea"/>
                <a:cs typeface="+mn-cs"/>
              </a:rPr>
              <a:t>.</a:t>
            </a:r>
          </a:p>
        </p:txBody>
      </p:sp>
      <p:sp>
        <p:nvSpPr>
          <p:cNvPr id="13" name="Date Placeholder 12"/>
          <p:cNvSpPr>
            <a:spLocks noGrp="1"/>
          </p:cNvSpPr>
          <p:nvPr>
            <p:ph type="dt" sz="half" idx="14"/>
          </p:nvPr>
        </p:nvSpPr>
        <p:spPr/>
        <p:txBody>
          <a:bodyPr/>
          <a:lstStyle/>
          <a:p>
            <a:fld id="{3B2A75C0-1695-4AC5-ACDF-5511FB4746FE}" type="datetime1">
              <a:rPr lang="en-US" smtClean="0"/>
              <a:t>5/22/2020</a:t>
            </a:fld>
            <a:endParaRPr/>
          </a:p>
        </p:txBody>
      </p:sp>
      <p:sp>
        <p:nvSpPr>
          <p:cNvPr id="14" name="Footer Placeholder 13"/>
          <p:cNvSpPr>
            <a:spLocks noGrp="1"/>
          </p:cNvSpPr>
          <p:nvPr>
            <p:ph type="ftr" sz="quarter" idx="15"/>
          </p:nvPr>
        </p:nvSpPr>
        <p:spPr/>
        <p:txBody>
          <a:bodyPr/>
          <a:lstStyle>
            <a:lvl1pPr>
              <a:defRPr>
                <a:solidFill>
                  <a:schemeClr val="tx1"/>
                </a:solidFill>
              </a:defRPr>
            </a:lvl1pPr>
          </a:lstStyle>
          <a:p>
            <a:endParaRPr/>
          </a:p>
        </p:txBody>
      </p:sp>
      <p:sp>
        <p:nvSpPr>
          <p:cNvPr id="15" name="Slide Number Placeholder 14"/>
          <p:cNvSpPr>
            <a:spLocks noGrp="1"/>
          </p:cNvSpPr>
          <p:nvPr>
            <p:ph type="sldNum" sz="quarter" idx="16"/>
          </p:nvPr>
        </p:nvSpPr>
        <p:spPr/>
        <p:txBody>
          <a:bodyPr/>
          <a:lstStyle>
            <a:lvl1pPr>
              <a:defRPr>
                <a:solidFill>
                  <a:schemeClr val="tx1"/>
                </a:solidFill>
              </a:defRPr>
            </a:lvl1pPr>
          </a:lstStyle>
          <a:p>
            <a:fld id="{CCD3E2E5-4824-4C31-AB9E-BF329854FC3B}" type="slidenum">
              <a:rPr/>
              <a:pPr/>
              <a:t>‹#›</a:t>
            </a:fld>
            <a:endParaRPr/>
          </a:p>
        </p:txBody>
      </p:sp>
      <p:sp>
        <p:nvSpPr>
          <p:cNvPr id="17" name="Text Placeholder 58"/>
          <p:cNvSpPr>
            <a:spLocks noGrp="1"/>
          </p:cNvSpPr>
          <p:nvPr>
            <p:ph type="body" sz="quarter" idx="17" hasCustomPrompt="1"/>
          </p:nvPr>
        </p:nvSpPr>
        <p:spPr>
          <a:xfrm>
            <a:off x="2385062" y="5048884"/>
            <a:ext cx="9226755" cy="351791"/>
          </a:xfrm>
        </p:spPr>
        <p:txBody>
          <a:bodyPr anchor="t">
            <a:noAutofit/>
          </a:bodyPr>
          <a:lstStyle>
            <a:lvl1pPr marL="0" indent="0" algn="l">
              <a:lnSpc>
                <a:spcPct val="88000"/>
              </a:lnSpc>
              <a:spcBef>
                <a:spcPts val="0"/>
              </a:spcBef>
              <a:spcAft>
                <a:spcPts val="0"/>
              </a:spcAft>
              <a:buNone/>
              <a:defRPr sz="2100" baseline="0">
                <a:solidFill>
                  <a:schemeClr val="bg1">
                    <a:lumMod val="75000"/>
                    <a:lumOff val="25000"/>
                  </a:schemeClr>
                </a:solidFill>
                <a:latin typeface="+mn-lt"/>
              </a:defRPr>
            </a:lvl1pPr>
          </a:lstStyle>
          <a:p>
            <a:pPr lvl="0"/>
            <a:r>
              <a:t>Click to add text</a:t>
            </a:r>
          </a:p>
        </p:txBody>
      </p:sp>
      <p:sp>
        <p:nvSpPr>
          <p:cNvPr id="18" name="Title 12"/>
          <p:cNvSpPr>
            <a:spLocks noGrp="1"/>
          </p:cNvSpPr>
          <p:nvPr>
            <p:ph type="title" hasCustomPrompt="1"/>
          </p:nvPr>
        </p:nvSpPr>
        <p:spPr>
          <a:xfrm>
            <a:off x="2385061" y="1884045"/>
            <a:ext cx="9235440" cy="2796540"/>
          </a:xfrm>
        </p:spPr>
        <p:txBody>
          <a:bodyPr rIns="0" anchor="b"/>
          <a:lstStyle>
            <a:lvl1pPr>
              <a:lnSpc>
                <a:spcPct val="84000"/>
              </a:lnSpc>
              <a:defRPr sz="6000">
                <a:solidFill>
                  <a:schemeClr val="bg1">
                    <a:lumMod val="75000"/>
                    <a:lumOff val="25000"/>
                  </a:schemeClr>
                </a:solidFill>
                <a:latin typeface="+mn-lt"/>
              </a:defRPr>
            </a:lvl1pPr>
          </a:lstStyle>
          <a:p>
            <a:r>
              <a:t>Click to add title</a:t>
            </a:r>
          </a:p>
        </p:txBody>
      </p:sp>
      <p:sp>
        <p:nvSpPr>
          <p:cNvPr id="19" name="Text Placeholder 6"/>
          <p:cNvSpPr>
            <a:spLocks noGrp="1"/>
          </p:cNvSpPr>
          <p:nvPr>
            <p:ph type="body" sz="quarter" idx="12" hasCustomPrompt="1"/>
          </p:nvPr>
        </p:nvSpPr>
        <p:spPr>
          <a:xfrm>
            <a:off x="1277938" y="2089785"/>
            <a:ext cx="754062" cy="769938"/>
          </a:xfrm>
        </p:spPr>
        <p:txBody>
          <a:bodyPr wrap="none" rIns="0" anchor="ctr">
            <a:normAutofit/>
          </a:bodyPr>
          <a:lstStyle>
            <a:lvl1pPr marL="0" indent="0" algn="ctr">
              <a:lnSpc>
                <a:spcPct val="100000"/>
              </a:lnSpc>
              <a:spcBef>
                <a:spcPts val="0"/>
              </a:spcBef>
              <a:spcAft>
                <a:spcPts val="0"/>
              </a:spcAft>
              <a:buNone/>
              <a:defRPr sz="3400">
                <a:solidFill>
                  <a:schemeClr val="tx1"/>
                </a:solidFill>
              </a:defRPr>
            </a:lvl1pPr>
          </a:lstStyle>
          <a:p>
            <a:pPr lvl="0"/>
            <a:r>
              <a:t>#</a:t>
            </a:r>
          </a:p>
        </p:txBody>
      </p:sp>
    </p:spTree>
    <p:extLst>
      <p:ext uri="{BB962C8B-B14F-4D97-AF65-F5344CB8AC3E}">
        <p14:creationId xmlns:p14="http://schemas.microsoft.com/office/powerpoint/2010/main" val="4080674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1">
    <p:bg>
      <p:bgPr>
        <a:solidFill>
          <a:srgbClr val="F2F2F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a14:imgEffect>
                      <a14:sharpenSoften amount="100000"/>
                    </a14:imgEffect>
                    <a14:imgEffect>
                      <a14:colorTemperature colorTemp="15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0" y="0"/>
            <a:ext cx="11339543" cy="6293446"/>
          </a:xfrm>
          <a:prstGeom prst="rect">
            <a:avLst/>
          </a:prstGeom>
        </p:spPr>
      </p:pic>
      <p:sp>
        <p:nvSpPr>
          <p:cNvPr id="106" name="Title 1"/>
          <p:cNvSpPr>
            <a:spLocks noGrp="1"/>
          </p:cNvSpPr>
          <p:nvPr>
            <p:ph type="ctrTitle" hasCustomPrompt="1"/>
          </p:nvPr>
        </p:nvSpPr>
        <p:spPr bwMode="white">
          <a:xfrm>
            <a:off x="1248229" y="974725"/>
            <a:ext cx="7545250" cy="3128963"/>
          </a:xfrm>
        </p:spPr>
        <p:txBody>
          <a:bodyPr rIns="0" bIns="0" anchor="b">
            <a:normAutofit/>
          </a:bodyPr>
          <a:lstStyle>
            <a:lvl1pPr marL="231775" indent="-173038" algn="l">
              <a:lnSpc>
                <a:spcPct val="86000"/>
              </a:lnSpc>
              <a:tabLst/>
              <a:defRPr sz="4400">
                <a:solidFill>
                  <a:schemeClr val="bg1"/>
                </a:solidFill>
              </a:defRPr>
            </a:lvl1pPr>
          </a:lstStyle>
          <a:p>
            <a:pPr lvl="0"/>
            <a:r>
              <a:t>“Click to type quote here. Type quotation marks before and </a:t>
            </a:r>
            <a:br>
              <a:rPr/>
            </a:br>
            <a:r>
              <a:t>after text.”</a:t>
            </a:r>
          </a:p>
        </p:txBody>
      </p:sp>
      <p:sp>
        <p:nvSpPr>
          <p:cNvPr id="108" name="Text Placeholder 127"/>
          <p:cNvSpPr>
            <a:spLocks noGrp="1"/>
          </p:cNvSpPr>
          <p:nvPr>
            <p:ph type="body" sz="quarter" idx="15" hasCustomPrompt="1"/>
          </p:nvPr>
        </p:nvSpPr>
        <p:spPr bwMode="white">
          <a:xfrm>
            <a:off x="1500505" y="4378325"/>
            <a:ext cx="7292975" cy="323850"/>
          </a:xfrm>
        </p:spPr>
        <p:txBody>
          <a:bodyPr lIns="0" tIns="0" rIns="0" bIns="0" anchor="b">
            <a:noAutofit/>
          </a:bodyPr>
          <a:lstStyle>
            <a:lvl1pPr marL="0" indent="0">
              <a:lnSpc>
                <a:spcPct val="94000"/>
              </a:lnSpc>
              <a:buNone/>
              <a:defRPr sz="1800" b="0" cap="none" spc="0" baseline="0">
                <a:solidFill>
                  <a:schemeClr val="bg1"/>
                </a:solidFill>
                <a:latin typeface="+mj-lt"/>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name</a:t>
            </a:r>
          </a:p>
        </p:txBody>
      </p:sp>
      <p:sp>
        <p:nvSpPr>
          <p:cNvPr id="8" name="Text Placeholder 127"/>
          <p:cNvSpPr>
            <a:spLocks noGrp="1"/>
          </p:cNvSpPr>
          <p:nvPr>
            <p:ph type="body" sz="quarter" idx="16" hasCustomPrompt="1"/>
          </p:nvPr>
        </p:nvSpPr>
        <p:spPr bwMode="white">
          <a:xfrm>
            <a:off x="1500505" y="4740275"/>
            <a:ext cx="7288689" cy="323850"/>
          </a:xfrm>
        </p:spPr>
        <p:txBody>
          <a:bodyPr lIns="0" tIns="0" rIns="0" bIns="0" anchor="t" anchorCtr="0">
            <a:noAutofit/>
          </a:bodyPr>
          <a:lstStyle>
            <a:lvl1pPr marL="0" indent="0">
              <a:lnSpc>
                <a:spcPct val="94000"/>
              </a:lnSpc>
              <a:buNone/>
              <a:defRPr sz="1400" b="0" cap="all" spc="350" baseline="0">
                <a:solidFill>
                  <a:schemeClr val="accent2"/>
                </a:solidFill>
                <a:latin typeface="FreightSansLFPro SmBd" panose="02000503040000020004" pitchFamily="50" charset="0"/>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title and position</a:t>
            </a:r>
          </a:p>
        </p:txBody>
      </p:sp>
      <p:pic>
        <p:nvPicPr>
          <p:cNvPr id="6" name="Picture 5"/>
          <p:cNvPicPr>
            <a:picLocks noChangeAspect="1"/>
          </p:cNvPicPr>
          <p:nvPr/>
        </p:nvPicPr>
        <p:blipFill>
          <a:blip r:embed="rId3"/>
          <a:stretch>
            <a:fillRect/>
          </a:stretch>
        </p:blipFill>
        <p:spPr>
          <a:xfrm>
            <a:off x="9457072" y="2982994"/>
            <a:ext cx="1097375" cy="1268078"/>
          </a:xfrm>
          <a:prstGeom prst="rect">
            <a:avLst/>
          </a:prstGeom>
        </p:spPr>
      </p:pic>
      <p:sp>
        <p:nvSpPr>
          <p:cNvPr id="9" name="Freeform 5"/>
          <p:cNvSpPr>
            <a:spLocks/>
          </p:cNvSpPr>
          <p:nvPr/>
        </p:nvSpPr>
        <p:spPr bwMode="auto">
          <a:xfrm>
            <a:off x="9456325" y="2982994"/>
            <a:ext cx="1098122" cy="1264974"/>
          </a:xfrm>
          <a:custGeom>
            <a:avLst/>
            <a:gdLst>
              <a:gd name="T0" fmla="*/ 237 w 237"/>
              <a:gd name="T1" fmla="*/ 80 h 273"/>
              <a:gd name="T2" fmla="*/ 237 w 237"/>
              <a:gd name="T3" fmla="*/ 186 h 273"/>
              <a:gd name="T4" fmla="*/ 224 w 237"/>
              <a:gd name="T5" fmla="*/ 210 h 273"/>
              <a:gd name="T6" fmla="*/ 214 w 237"/>
              <a:gd name="T7" fmla="*/ 216 h 273"/>
              <a:gd name="T8" fmla="*/ 213 w 237"/>
              <a:gd name="T9" fmla="*/ 216 h 273"/>
              <a:gd name="T10" fmla="*/ 118 w 237"/>
              <a:gd name="T11" fmla="*/ 273 h 273"/>
              <a:gd name="T12" fmla="*/ 23 w 237"/>
              <a:gd name="T13" fmla="*/ 216 h 273"/>
              <a:gd name="T14" fmla="*/ 23 w 237"/>
              <a:gd name="T15" fmla="*/ 216 h 273"/>
              <a:gd name="T16" fmla="*/ 13 w 237"/>
              <a:gd name="T17" fmla="*/ 210 h 273"/>
              <a:gd name="T18" fmla="*/ 0 w 237"/>
              <a:gd name="T19" fmla="*/ 186 h 273"/>
              <a:gd name="T20" fmla="*/ 0 w 237"/>
              <a:gd name="T21" fmla="*/ 80 h 273"/>
              <a:gd name="T22" fmla="*/ 13 w 237"/>
              <a:gd name="T23" fmla="*/ 57 h 273"/>
              <a:gd name="T24" fmla="*/ 105 w 237"/>
              <a:gd name="T25" fmla="*/ 4 h 273"/>
              <a:gd name="T26" fmla="*/ 132 w 237"/>
              <a:gd name="T27" fmla="*/ 4 h 273"/>
              <a:gd name="T28" fmla="*/ 224 w 237"/>
              <a:gd name="T29" fmla="*/ 57 h 273"/>
              <a:gd name="T30" fmla="*/ 237 w 237"/>
              <a:gd name="T31" fmla="*/ 8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273">
                <a:moveTo>
                  <a:pt x="237" y="80"/>
                </a:moveTo>
                <a:cubicBezTo>
                  <a:pt x="237" y="186"/>
                  <a:pt x="237" y="186"/>
                  <a:pt x="237" y="186"/>
                </a:cubicBezTo>
                <a:cubicBezTo>
                  <a:pt x="237" y="195"/>
                  <a:pt x="231" y="205"/>
                  <a:pt x="224" y="210"/>
                </a:cubicBezTo>
                <a:cubicBezTo>
                  <a:pt x="214" y="216"/>
                  <a:pt x="214" y="216"/>
                  <a:pt x="214" y="216"/>
                </a:cubicBezTo>
                <a:cubicBezTo>
                  <a:pt x="213" y="216"/>
                  <a:pt x="213" y="216"/>
                  <a:pt x="213" y="216"/>
                </a:cubicBezTo>
                <a:cubicBezTo>
                  <a:pt x="118" y="273"/>
                  <a:pt x="118" y="273"/>
                  <a:pt x="118" y="273"/>
                </a:cubicBezTo>
                <a:cubicBezTo>
                  <a:pt x="23" y="216"/>
                  <a:pt x="23" y="216"/>
                  <a:pt x="23" y="216"/>
                </a:cubicBezTo>
                <a:cubicBezTo>
                  <a:pt x="23" y="216"/>
                  <a:pt x="23" y="216"/>
                  <a:pt x="23" y="216"/>
                </a:cubicBezTo>
                <a:cubicBezTo>
                  <a:pt x="13" y="210"/>
                  <a:pt x="13" y="210"/>
                  <a:pt x="13" y="210"/>
                </a:cubicBezTo>
                <a:cubicBezTo>
                  <a:pt x="6" y="205"/>
                  <a:pt x="0" y="195"/>
                  <a:pt x="0" y="186"/>
                </a:cubicBezTo>
                <a:cubicBezTo>
                  <a:pt x="0" y="80"/>
                  <a:pt x="0" y="80"/>
                  <a:pt x="0" y="80"/>
                </a:cubicBezTo>
                <a:cubicBezTo>
                  <a:pt x="0" y="72"/>
                  <a:pt x="6" y="61"/>
                  <a:pt x="13" y="57"/>
                </a:cubicBezTo>
                <a:cubicBezTo>
                  <a:pt x="105" y="4"/>
                  <a:pt x="105" y="4"/>
                  <a:pt x="105" y="4"/>
                </a:cubicBezTo>
                <a:cubicBezTo>
                  <a:pt x="112" y="0"/>
                  <a:pt x="124" y="0"/>
                  <a:pt x="132" y="4"/>
                </a:cubicBezTo>
                <a:cubicBezTo>
                  <a:pt x="224" y="57"/>
                  <a:pt x="224" y="57"/>
                  <a:pt x="224" y="57"/>
                </a:cubicBezTo>
                <a:cubicBezTo>
                  <a:pt x="231" y="61"/>
                  <a:pt x="237" y="72"/>
                  <a:pt x="237" y="80"/>
                </a:cubicBezTo>
                <a:close/>
              </a:path>
            </a:pathLst>
          </a:custGeom>
          <a:noFill/>
          <a:ln>
            <a:noFill/>
          </a:ln>
        </p:spPr>
        <p:txBody>
          <a:bodyPr vert="horz" wrap="square" lIns="91440" tIns="45720" rIns="91440" bIns="45720" numCol="1" anchor="ctr" anchorCtr="0" compatLnSpc="1">
            <a:prstTxWarp prst="textNoShape">
              <a:avLst/>
            </a:prstTxWarp>
          </a:bodyPr>
          <a:lstStyle/>
          <a:p>
            <a:pPr algn="ctr"/>
            <a:r>
              <a:rPr sz="11500" b="0" baseline="-12000">
                <a:solidFill>
                  <a:schemeClr val="bg1"/>
                </a:solidFill>
                <a:latin typeface="+mn-lt"/>
              </a:rPr>
              <a:t>”</a:t>
            </a:r>
          </a:p>
        </p:txBody>
      </p:sp>
      <p:sp>
        <p:nvSpPr>
          <p:cNvPr id="2" name="Date Placeholder 1"/>
          <p:cNvSpPr>
            <a:spLocks noGrp="1"/>
          </p:cNvSpPr>
          <p:nvPr>
            <p:ph type="dt" sz="half" idx="17"/>
          </p:nvPr>
        </p:nvSpPr>
        <p:spPr/>
        <p:txBody>
          <a:bodyPr/>
          <a:lstStyle/>
          <a:p>
            <a:fld id="{A858A4A8-9773-495D-9BC4-8AF41923DE2A}" type="datetime1">
              <a:rPr lang="en-US" smtClean="0"/>
              <a:t>5/22/2020</a:t>
            </a:fld>
            <a:endParaRPr/>
          </a:p>
        </p:txBody>
      </p:sp>
      <p:sp>
        <p:nvSpPr>
          <p:cNvPr id="7" name="Footer Placeholder 6"/>
          <p:cNvSpPr>
            <a:spLocks noGrp="1"/>
          </p:cNvSpPr>
          <p:nvPr>
            <p:ph type="ftr" sz="quarter" idx="18"/>
          </p:nvPr>
        </p:nvSpPr>
        <p:spPr/>
        <p:txBody>
          <a:bodyPr/>
          <a:lstStyle/>
          <a:p>
            <a:endParaRPr/>
          </a:p>
        </p:txBody>
      </p:sp>
      <p:sp>
        <p:nvSpPr>
          <p:cNvPr id="10" name="Slide Number Placeholder 9"/>
          <p:cNvSpPr>
            <a:spLocks noGrp="1"/>
          </p:cNvSpPr>
          <p:nvPr>
            <p:ph type="sldNum" sz="quarter" idx="19"/>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26279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2">
    <p:bg>
      <p:bgPr>
        <a:solidFill>
          <a:schemeClr val="bg1"/>
        </a:solidFill>
        <a:effectLst/>
      </p:bgPr>
    </p:bg>
    <p:spTree>
      <p:nvGrpSpPr>
        <p:cNvPr id="1" name=""/>
        <p:cNvGrpSpPr/>
        <p:nvPr/>
      </p:nvGrpSpPr>
      <p:grpSpPr>
        <a:xfrm>
          <a:off x="0" y="0"/>
          <a:ext cx="0" cy="0"/>
          <a:chOff x="0" y="0"/>
          <a:chExt cx="0" cy="0"/>
        </a:xfrm>
      </p:grpSpPr>
      <p:sp>
        <p:nvSpPr>
          <p:cNvPr id="106" name="Title 1"/>
          <p:cNvSpPr>
            <a:spLocks noGrp="1"/>
          </p:cNvSpPr>
          <p:nvPr>
            <p:ph type="ctrTitle" hasCustomPrompt="1"/>
          </p:nvPr>
        </p:nvSpPr>
        <p:spPr>
          <a:xfrm>
            <a:off x="1248229" y="974725"/>
            <a:ext cx="7545250" cy="3128963"/>
          </a:xfrm>
        </p:spPr>
        <p:txBody>
          <a:bodyPr wrap="square" rIns="0" bIns="0" anchor="b">
            <a:normAutofit/>
          </a:bodyPr>
          <a:lstStyle>
            <a:lvl1pPr marL="231775" indent="-173038" algn="l">
              <a:lnSpc>
                <a:spcPct val="86000"/>
              </a:lnSpc>
              <a:tabLst/>
              <a:defRPr sz="4400">
                <a:solidFill>
                  <a:schemeClr val="tx1">
                    <a:lumMod val="75000"/>
                    <a:lumOff val="25000"/>
                  </a:schemeClr>
                </a:solidFill>
              </a:defRPr>
            </a:lvl1pPr>
          </a:lstStyle>
          <a:p>
            <a:r>
              <a:t>“Click to type quote here. Type quotation marks before and </a:t>
            </a:r>
            <a:br>
              <a:rPr/>
            </a:br>
            <a:r>
              <a:t>after text.”</a:t>
            </a:r>
          </a:p>
        </p:txBody>
      </p:sp>
      <p:sp>
        <p:nvSpPr>
          <p:cNvPr id="108" name="Text Placeholder 127"/>
          <p:cNvSpPr>
            <a:spLocks noGrp="1"/>
          </p:cNvSpPr>
          <p:nvPr>
            <p:ph type="body" sz="quarter" idx="15" hasCustomPrompt="1"/>
          </p:nvPr>
        </p:nvSpPr>
        <p:spPr>
          <a:xfrm>
            <a:off x="1500505" y="4378325"/>
            <a:ext cx="7292975" cy="323850"/>
          </a:xfrm>
        </p:spPr>
        <p:txBody>
          <a:bodyPr lIns="0" tIns="0" rIns="0" bIns="0" anchor="b">
            <a:noAutofit/>
          </a:bodyPr>
          <a:lstStyle>
            <a:lvl1pPr marL="0" indent="0">
              <a:lnSpc>
                <a:spcPct val="94000"/>
              </a:lnSpc>
              <a:buNone/>
              <a:defRPr sz="1800" b="0" cap="none" spc="0" baseline="0">
                <a:solidFill>
                  <a:schemeClr val="tx1">
                    <a:lumMod val="75000"/>
                    <a:lumOff val="25000"/>
                  </a:schemeClr>
                </a:solidFill>
                <a:latin typeface="+mj-lt"/>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name</a:t>
            </a:r>
          </a:p>
        </p:txBody>
      </p:sp>
      <p:sp>
        <p:nvSpPr>
          <p:cNvPr id="8" name="Text Placeholder 127"/>
          <p:cNvSpPr>
            <a:spLocks noGrp="1"/>
          </p:cNvSpPr>
          <p:nvPr>
            <p:ph type="body" sz="quarter" idx="16" hasCustomPrompt="1"/>
          </p:nvPr>
        </p:nvSpPr>
        <p:spPr>
          <a:xfrm>
            <a:off x="1500505" y="4740275"/>
            <a:ext cx="7288689" cy="323850"/>
          </a:xfrm>
        </p:spPr>
        <p:txBody>
          <a:bodyPr lIns="0" tIns="0" rIns="0" bIns="0" anchor="t" anchorCtr="0">
            <a:noAutofit/>
          </a:bodyPr>
          <a:lstStyle>
            <a:lvl1pPr marL="0" indent="0">
              <a:lnSpc>
                <a:spcPct val="94000"/>
              </a:lnSpc>
              <a:buNone/>
              <a:defRPr sz="1400" b="0" cap="all" spc="350" baseline="0">
                <a:solidFill>
                  <a:schemeClr val="accent2"/>
                </a:solidFill>
                <a:latin typeface="FreightSansLFPro SmBd" panose="02000503040000020004" pitchFamily="50" charset="0"/>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title and position</a:t>
            </a:r>
          </a:p>
        </p:txBody>
      </p:sp>
      <p:sp>
        <p:nvSpPr>
          <p:cNvPr id="16" name="Freeform 15"/>
          <p:cNvSpPr>
            <a:spLocks/>
          </p:cNvSpPr>
          <p:nvPr userDrawn="1"/>
        </p:nvSpPr>
        <p:spPr bwMode="auto">
          <a:xfrm flipH="1">
            <a:off x="8164952" y="0"/>
            <a:ext cx="4027048" cy="2912450"/>
          </a:xfrm>
          <a:custGeom>
            <a:avLst/>
            <a:gdLst>
              <a:gd name="connsiteX0" fmla="*/ 4027048 w 4027048"/>
              <a:gd name="connsiteY0" fmla="*/ 0 h 2912450"/>
              <a:gd name="connsiteX1" fmla="*/ 0 w 4027048"/>
              <a:gd name="connsiteY1" fmla="*/ 0 h 2912450"/>
              <a:gd name="connsiteX2" fmla="*/ 0 w 4027048"/>
              <a:gd name="connsiteY2" fmla="*/ 2270637 h 2912450"/>
              <a:gd name="connsiteX3" fmla="*/ 242807 w 4027048"/>
              <a:gd name="connsiteY3" fmla="*/ 2270637 h 2912450"/>
              <a:gd name="connsiteX4" fmla="*/ 2733097 w 4027048"/>
              <a:gd name="connsiteY4" fmla="*/ 2270637 h 2912450"/>
              <a:gd name="connsiteX5" fmla="*/ 3371670 w 4027048"/>
              <a:gd name="connsiteY5" fmla="*/ 2894081 h 2912450"/>
              <a:gd name="connsiteX6" fmla="*/ 3438888 w 4027048"/>
              <a:gd name="connsiteY6" fmla="*/ 2877232 h 2912450"/>
              <a:gd name="connsiteX7" fmla="*/ 3438888 w 4027048"/>
              <a:gd name="connsiteY7" fmla="*/ 2270637 h 2912450"/>
              <a:gd name="connsiteX8" fmla="*/ 3640543 w 4027048"/>
              <a:gd name="connsiteY8" fmla="*/ 2270637 h 2912450"/>
              <a:gd name="connsiteX9" fmla="*/ 4027048 w 4027048"/>
              <a:gd name="connsiteY9" fmla="*/ 1883090 h 2912450"/>
              <a:gd name="connsiteX10" fmla="*/ 4027048 w 4027048"/>
              <a:gd name="connsiteY10" fmla="*/ 30429 h 291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7048" h="2912450">
                <a:moveTo>
                  <a:pt x="4027048" y="0"/>
                </a:moveTo>
                <a:lnTo>
                  <a:pt x="0" y="0"/>
                </a:lnTo>
                <a:lnTo>
                  <a:pt x="0" y="2270637"/>
                </a:lnTo>
                <a:lnTo>
                  <a:pt x="242807" y="2270637"/>
                </a:lnTo>
                <a:cubicBezTo>
                  <a:pt x="2733097" y="2270637"/>
                  <a:pt x="2733097" y="2270637"/>
                  <a:pt x="2733097" y="2270637"/>
                </a:cubicBezTo>
                <a:cubicBezTo>
                  <a:pt x="2733097" y="2270637"/>
                  <a:pt x="3338061" y="2877232"/>
                  <a:pt x="3371670" y="2894081"/>
                </a:cubicBezTo>
                <a:cubicBezTo>
                  <a:pt x="3405279" y="2927781"/>
                  <a:pt x="3438888" y="2910931"/>
                  <a:pt x="3438888" y="2877232"/>
                </a:cubicBezTo>
                <a:cubicBezTo>
                  <a:pt x="3438888" y="2860382"/>
                  <a:pt x="3438888" y="2270637"/>
                  <a:pt x="3438888" y="2270637"/>
                </a:cubicBezTo>
                <a:cubicBezTo>
                  <a:pt x="3640543" y="2270637"/>
                  <a:pt x="3640543" y="2270637"/>
                  <a:pt x="3640543" y="2270637"/>
                </a:cubicBezTo>
                <a:cubicBezTo>
                  <a:pt x="3859003" y="2270637"/>
                  <a:pt x="4027048" y="2085288"/>
                  <a:pt x="4027048" y="1883090"/>
                </a:cubicBezTo>
                <a:cubicBezTo>
                  <a:pt x="4027048" y="745725"/>
                  <a:pt x="4027048" y="248128"/>
                  <a:pt x="4027048" y="30429"/>
                </a:cubicBezTo>
                <a:close/>
              </a:path>
            </a:pathLst>
          </a:custGeom>
          <a:blipFill>
            <a:blip r:embed="rId2">
              <a:lum/>
              <a:alphaModFix amt="54000"/>
            </a:blip>
            <a:tile tx="0" ty="0" sx="100000" sy="100000" flip="none" algn="tr"/>
          </a:blipFill>
          <a:ln>
            <a:noFill/>
          </a:ln>
        </p:spPr>
        <p:txBody>
          <a:bodyPr vert="horz" wrap="square" lIns="91440" tIns="45720" rIns="91440" bIns="45720" numCol="1" anchor="t" anchorCtr="0" compatLnSpc="1">
            <a:prstTxWarp prst="textNoShape">
              <a:avLst/>
            </a:prstTxWarp>
            <a:noAutofit/>
          </a:bodyPr>
          <a:lstStyle/>
          <a:p>
            <a:endParaRPr/>
          </a:p>
        </p:txBody>
      </p:sp>
      <p:sp>
        <p:nvSpPr>
          <p:cNvPr id="11" name="Freeform 13"/>
          <p:cNvSpPr>
            <a:spLocks/>
          </p:cNvSpPr>
          <p:nvPr/>
        </p:nvSpPr>
        <p:spPr bwMode="auto">
          <a:xfrm flipH="1">
            <a:off x="7161989" y="583582"/>
            <a:ext cx="1117599" cy="1108592"/>
          </a:xfrm>
          <a:custGeom>
            <a:avLst/>
            <a:gdLst>
              <a:gd name="T0" fmla="*/ 119 w 239"/>
              <a:gd name="T1" fmla="*/ 0 h 237"/>
              <a:gd name="T2" fmla="*/ 0 w 239"/>
              <a:gd name="T3" fmla="*/ 112 h 237"/>
              <a:gd name="T4" fmla="*/ 43 w 239"/>
              <a:gd name="T5" fmla="*/ 199 h 237"/>
              <a:gd name="T6" fmla="*/ 43 w 239"/>
              <a:gd name="T7" fmla="*/ 232 h 237"/>
              <a:gd name="T8" fmla="*/ 48 w 239"/>
              <a:gd name="T9" fmla="*/ 235 h 237"/>
              <a:gd name="T10" fmla="*/ 79 w 239"/>
              <a:gd name="T11" fmla="*/ 218 h 237"/>
              <a:gd name="T12" fmla="*/ 119 w 239"/>
              <a:gd name="T13" fmla="*/ 225 h 237"/>
              <a:gd name="T14" fmla="*/ 239 w 239"/>
              <a:gd name="T15" fmla="*/ 112 h 237"/>
              <a:gd name="T16" fmla="*/ 119 w 239"/>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37">
                <a:moveTo>
                  <a:pt x="119" y="0"/>
                </a:moveTo>
                <a:cubicBezTo>
                  <a:pt x="53" y="0"/>
                  <a:pt x="0" y="50"/>
                  <a:pt x="0" y="112"/>
                </a:cubicBezTo>
                <a:cubicBezTo>
                  <a:pt x="0" y="147"/>
                  <a:pt x="17" y="178"/>
                  <a:pt x="43" y="199"/>
                </a:cubicBezTo>
                <a:cubicBezTo>
                  <a:pt x="43" y="199"/>
                  <a:pt x="43" y="230"/>
                  <a:pt x="43" y="232"/>
                </a:cubicBezTo>
                <a:cubicBezTo>
                  <a:pt x="42" y="235"/>
                  <a:pt x="44" y="237"/>
                  <a:pt x="48" y="235"/>
                </a:cubicBezTo>
                <a:cubicBezTo>
                  <a:pt x="51" y="233"/>
                  <a:pt x="79" y="218"/>
                  <a:pt x="79" y="218"/>
                </a:cubicBezTo>
                <a:cubicBezTo>
                  <a:pt x="91" y="223"/>
                  <a:pt x="105" y="225"/>
                  <a:pt x="119" y="225"/>
                </a:cubicBezTo>
                <a:cubicBezTo>
                  <a:pt x="185" y="225"/>
                  <a:pt x="239" y="175"/>
                  <a:pt x="239" y="112"/>
                </a:cubicBezTo>
                <a:cubicBezTo>
                  <a:pt x="239" y="50"/>
                  <a:pt x="185" y="0"/>
                  <a:pt x="119" y="0"/>
                </a:cubicBezTo>
              </a:path>
            </a:pathLst>
          </a:custGeom>
          <a:blipFill>
            <a:blip r:embed="rId2">
              <a:lum/>
              <a:alphaModFix amt="54000"/>
            </a:blip>
            <a:tile tx="0" ty="0" sx="100000" sy="100000" flip="none" algn="tr"/>
          </a:blipFill>
          <a:ln>
            <a:noFill/>
          </a:ln>
        </p:spPr>
        <p:txBody>
          <a:bodyPr vert="horz" wrap="square" lIns="91440" tIns="45720" rIns="91440" bIns="45720" numCol="1" anchor="t" anchorCtr="0" compatLnSpc="1">
            <a:prstTxWarp prst="textNoShape">
              <a:avLst/>
            </a:prstTxWarp>
          </a:bodyPr>
          <a:lstStyle/>
          <a:p>
            <a:endParaRPr/>
          </a:p>
        </p:txBody>
      </p:sp>
      <p:sp>
        <p:nvSpPr>
          <p:cNvPr id="5" name="Date Placeholder 4"/>
          <p:cNvSpPr>
            <a:spLocks noGrp="1"/>
          </p:cNvSpPr>
          <p:nvPr>
            <p:ph type="dt" sz="half" idx="17"/>
          </p:nvPr>
        </p:nvSpPr>
        <p:spPr/>
        <p:txBody>
          <a:bodyPr/>
          <a:lstStyle/>
          <a:p>
            <a:fld id="{32963852-EFA6-4D33-81E8-D3D5A1FB55FC}" type="datetime1">
              <a:rPr lang="en-US" smtClean="0"/>
              <a:t>5/22/2020</a:t>
            </a:fld>
            <a:endParaRPr/>
          </a:p>
        </p:txBody>
      </p:sp>
      <p:sp>
        <p:nvSpPr>
          <p:cNvPr id="6" name="Footer Placeholder 5"/>
          <p:cNvSpPr>
            <a:spLocks noGrp="1"/>
          </p:cNvSpPr>
          <p:nvPr>
            <p:ph type="ftr" sz="quarter" idx="18"/>
          </p:nvPr>
        </p:nvSpPr>
        <p:spPr/>
        <p:txBody>
          <a:bodyPr/>
          <a:lstStyle/>
          <a:p>
            <a:endParaRPr/>
          </a:p>
        </p:txBody>
      </p:sp>
      <p:sp>
        <p:nvSpPr>
          <p:cNvPr id="7" name="Slide Number Placeholder 6"/>
          <p:cNvSpPr>
            <a:spLocks noGrp="1"/>
          </p:cNvSpPr>
          <p:nvPr>
            <p:ph type="sldNum" sz="quarter" idx="19"/>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404909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3">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rot="1888552" flipH="1">
            <a:off x="5699511" y="2212455"/>
            <a:ext cx="6179367" cy="4647377"/>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b="-3"/>
          <a:stretch/>
        </p:blipFill>
        <p:spPr>
          <a:xfrm>
            <a:off x="0" y="0"/>
            <a:ext cx="12204699" cy="5029200"/>
          </a:xfrm>
          <a:prstGeom prst="rect">
            <a:avLst/>
          </a:prstGeom>
        </p:spPr>
      </p:pic>
      <p:sp>
        <p:nvSpPr>
          <p:cNvPr id="13" name="Teardrop 12"/>
          <p:cNvSpPr>
            <a:spLocks noChangeAspect="1"/>
          </p:cNvSpPr>
          <p:nvPr/>
        </p:nvSpPr>
        <p:spPr>
          <a:xfrm rot="8100000">
            <a:off x="1271904" y="4745620"/>
            <a:ext cx="457200" cy="457200"/>
          </a:xfrm>
          <a:prstGeom prst="teardrop">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06" name="Title 1"/>
          <p:cNvSpPr>
            <a:spLocks noGrp="1"/>
          </p:cNvSpPr>
          <p:nvPr>
            <p:ph type="ctrTitle" hasCustomPrompt="1"/>
          </p:nvPr>
        </p:nvSpPr>
        <p:spPr bwMode="white">
          <a:xfrm>
            <a:off x="1248229" y="974725"/>
            <a:ext cx="7545250" cy="3128963"/>
          </a:xfrm>
        </p:spPr>
        <p:txBody>
          <a:bodyPr rIns="0" bIns="0" anchor="b">
            <a:normAutofit/>
          </a:bodyPr>
          <a:lstStyle>
            <a:lvl1pPr marL="231775" indent="-173038" algn="l">
              <a:lnSpc>
                <a:spcPct val="86000"/>
              </a:lnSpc>
              <a:tabLst/>
              <a:defRPr sz="4400">
                <a:solidFill>
                  <a:schemeClr val="bg1"/>
                </a:solidFill>
              </a:defRPr>
            </a:lvl1pPr>
          </a:lstStyle>
          <a:p>
            <a:r>
              <a:t>“Click to type quote here. Type quotation marks before and </a:t>
            </a:r>
            <a:br>
              <a:rPr/>
            </a:br>
            <a:r>
              <a:t>after text.”</a:t>
            </a:r>
          </a:p>
        </p:txBody>
      </p:sp>
      <p:sp>
        <p:nvSpPr>
          <p:cNvPr id="108" name="Text Placeholder 127"/>
          <p:cNvSpPr>
            <a:spLocks noGrp="1"/>
          </p:cNvSpPr>
          <p:nvPr>
            <p:ph type="body" sz="quarter" idx="15" hasCustomPrompt="1"/>
          </p:nvPr>
        </p:nvSpPr>
        <p:spPr>
          <a:xfrm>
            <a:off x="1500505" y="5422030"/>
            <a:ext cx="7292975" cy="323850"/>
          </a:xfrm>
        </p:spPr>
        <p:txBody>
          <a:bodyPr lIns="0" tIns="0" rIns="0" bIns="0" anchor="b">
            <a:noAutofit/>
          </a:bodyPr>
          <a:lstStyle>
            <a:lvl1pPr marL="0" indent="0">
              <a:lnSpc>
                <a:spcPct val="94000"/>
              </a:lnSpc>
              <a:buNone/>
              <a:defRPr sz="1800" b="0" cap="none" spc="0" baseline="0">
                <a:solidFill>
                  <a:schemeClr val="tx1">
                    <a:lumMod val="75000"/>
                    <a:lumOff val="25000"/>
                  </a:schemeClr>
                </a:solidFill>
                <a:latin typeface="+mj-lt"/>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name</a:t>
            </a:r>
          </a:p>
        </p:txBody>
      </p:sp>
      <p:sp>
        <p:nvSpPr>
          <p:cNvPr id="8" name="Text Placeholder 127"/>
          <p:cNvSpPr>
            <a:spLocks noGrp="1"/>
          </p:cNvSpPr>
          <p:nvPr>
            <p:ph type="body" sz="quarter" idx="16" hasCustomPrompt="1"/>
          </p:nvPr>
        </p:nvSpPr>
        <p:spPr>
          <a:xfrm>
            <a:off x="1500505" y="5783980"/>
            <a:ext cx="7288689" cy="323850"/>
          </a:xfrm>
        </p:spPr>
        <p:txBody>
          <a:bodyPr lIns="0" tIns="0" rIns="0" bIns="0" anchor="t" anchorCtr="0">
            <a:noAutofit/>
          </a:bodyPr>
          <a:lstStyle>
            <a:lvl1pPr marL="0" indent="0">
              <a:lnSpc>
                <a:spcPct val="94000"/>
              </a:lnSpc>
              <a:buNone/>
              <a:defRPr sz="1400" b="0" cap="all" spc="350" baseline="0">
                <a:solidFill>
                  <a:schemeClr val="accent2"/>
                </a:solidFill>
                <a:latin typeface="FreightSansLFPro SmBd" panose="02000503040000020004" pitchFamily="50" charset="0"/>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Title and position</a:t>
            </a:r>
          </a:p>
        </p:txBody>
      </p:sp>
      <p:sp>
        <p:nvSpPr>
          <p:cNvPr id="6" name="Date Placeholder 5"/>
          <p:cNvSpPr>
            <a:spLocks noGrp="1"/>
          </p:cNvSpPr>
          <p:nvPr>
            <p:ph type="dt" sz="half" idx="17"/>
          </p:nvPr>
        </p:nvSpPr>
        <p:spPr/>
        <p:txBody>
          <a:bodyPr/>
          <a:lstStyle/>
          <a:p>
            <a:fld id="{A59A8E50-A88D-4840-BFE1-DCF860E4C534}" type="datetime1">
              <a:rPr lang="en-US" smtClean="0"/>
              <a:t>5/22/2020</a:t>
            </a:fld>
            <a:endParaRPr/>
          </a:p>
        </p:txBody>
      </p:sp>
      <p:sp>
        <p:nvSpPr>
          <p:cNvPr id="7" name="Footer Placeholder 6"/>
          <p:cNvSpPr>
            <a:spLocks noGrp="1"/>
          </p:cNvSpPr>
          <p:nvPr>
            <p:ph type="ftr" sz="quarter" idx="18"/>
          </p:nvPr>
        </p:nvSpPr>
        <p:spPr/>
        <p:txBody>
          <a:bodyPr/>
          <a:lstStyle/>
          <a:p>
            <a:endParaRPr/>
          </a:p>
        </p:txBody>
      </p:sp>
      <p:sp>
        <p:nvSpPr>
          <p:cNvPr id="9" name="Slide Number Placeholder 8"/>
          <p:cNvSpPr>
            <a:spLocks noGrp="1"/>
          </p:cNvSpPr>
          <p:nvPr>
            <p:ph type="sldNum" sz="quarter" idx="19"/>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236108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4">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38"/>
          <a:stretch/>
        </p:blipFill>
        <p:spPr>
          <a:xfrm>
            <a:off x="1" y="0"/>
            <a:ext cx="12192000" cy="6858000"/>
          </a:xfrm>
          <a:prstGeom prst="rect">
            <a:avLst/>
          </a:prstGeom>
        </p:spPr>
      </p:pic>
      <p:sp>
        <p:nvSpPr>
          <p:cNvPr id="10" name="Freeform 9"/>
          <p:cNvSpPr/>
          <p:nvPr/>
        </p:nvSpPr>
        <p:spPr>
          <a:xfrm>
            <a:off x="1893651" y="971270"/>
            <a:ext cx="8404698" cy="4884782"/>
          </a:xfrm>
          <a:custGeom>
            <a:avLst/>
            <a:gdLst>
              <a:gd name="connsiteX0" fmla="*/ 486387 w 6828817"/>
              <a:gd name="connsiteY0" fmla="*/ 0 h 3968885"/>
              <a:gd name="connsiteX1" fmla="*/ 1478604 w 6828817"/>
              <a:gd name="connsiteY1" fmla="*/ 0 h 3968885"/>
              <a:gd name="connsiteX2" fmla="*/ 6342430 w 6828817"/>
              <a:gd name="connsiteY2" fmla="*/ 0 h 3968885"/>
              <a:gd name="connsiteX3" fmla="*/ 6828817 w 6828817"/>
              <a:gd name="connsiteY3" fmla="*/ 0 h 3968885"/>
              <a:gd name="connsiteX4" fmla="*/ 6828817 w 6828817"/>
              <a:gd name="connsiteY4" fmla="*/ 486387 h 3968885"/>
              <a:gd name="connsiteX5" fmla="*/ 6828817 w 6828817"/>
              <a:gd name="connsiteY5" fmla="*/ 1828800 h 3968885"/>
              <a:gd name="connsiteX6" fmla="*/ 6828817 w 6828817"/>
              <a:gd name="connsiteY6" fmla="*/ 3482498 h 3968885"/>
              <a:gd name="connsiteX7" fmla="*/ 6342430 w 6828817"/>
              <a:gd name="connsiteY7" fmla="*/ 3968885 h 3968885"/>
              <a:gd name="connsiteX8" fmla="*/ 486387 w 6828817"/>
              <a:gd name="connsiteY8" fmla="*/ 3968885 h 3968885"/>
              <a:gd name="connsiteX9" fmla="*/ 0 w 6828817"/>
              <a:gd name="connsiteY9" fmla="*/ 3482498 h 3968885"/>
              <a:gd name="connsiteX10" fmla="*/ 0 w 6828817"/>
              <a:gd name="connsiteY10" fmla="*/ 486387 h 3968885"/>
              <a:gd name="connsiteX11" fmla="*/ 486387 w 6828817"/>
              <a:gd name="connsiteY11" fmla="*/ 0 h 396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28817" h="3968885">
                <a:moveTo>
                  <a:pt x="486387" y="0"/>
                </a:moveTo>
                <a:lnTo>
                  <a:pt x="1478604" y="0"/>
                </a:lnTo>
                <a:lnTo>
                  <a:pt x="6342430" y="0"/>
                </a:lnTo>
                <a:lnTo>
                  <a:pt x="6828817" y="0"/>
                </a:lnTo>
                <a:lnTo>
                  <a:pt x="6828817" y="486387"/>
                </a:lnTo>
                <a:lnTo>
                  <a:pt x="6828817" y="1828800"/>
                </a:lnTo>
                <a:lnTo>
                  <a:pt x="6828817" y="3482498"/>
                </a:lnTo>
                <a:cubicBezTo>
                  <a:pt x="6828817" y="3751122"/>
                  <a:pt x="6611054" y="3968885"/>
                  <a:pt x="6342430" y="3968885"/>
                </a:cubicBezTo>
                <a:lnTo>
                  <a:pt x="486387" y="3968885"/>
                </a:lnTo>
                <a:cubicBezTo>
                  <a:pt x="217763" y="3968885"/>
                  <a:pt x="0" y="3751122"/>
                  <a:pt x="0" y="3482498"/>
                </a:cubicBezTo>
                <a:lnTo>
                  <a:pt x="0" y="486387"/>
                </a:lnTo>
                <a:cubicBezTo>
                  <a:pt x="0" y="217763"/>
                  <a:pt x="217763" y="0"/>
                  <a:pt x="486387" y="0"/>
                </a:cubicBezTo>
                <a:close/>
              </a:path>
            </a:pathLst>
          </a:custGeom>
          <a:noFill/>
          <a:ln w="381000">
            <a:solidFill>
              <a:schemeClr val="accent1">
                <a:shade val="50000"/>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6" name="Title 1"/>
          <p:cNvSpPr>
            <a:spLocks noGrp="1"/>
          </p:cNvSpPr>
          <p:nvPr>
            <p:ph type="ctrTitle" hasCustomPrompt="1"/>
          </p:nvPr>
        </p:nvSpPr>
        <p:spPr>
          <a:xfrm>
            <a:off x="2323375" y="1425676"/>
            <a:ext cx="7545250" cy="2962833"/>
          </a:xfrm>
        </p:spPr>
        <p:txBody>
          <a:bodyPr rIns="0" bIns="0" anchor="ctr">
            <a:normAutofit/>
          </a:bodyPr>
          <a:lstStyle>
            <a:lvl1pPr marL="231775" indent="-231775" algn="ctr">
              <a:lnSpc>
                <a:spcPct val="100000"/>
              </a:lnSpc>
              <a:tabLst/>
              <a:defRPr sz="3600">
                <a:solidFill>
                  <a:schemeClr val="tx1"/>
                </a:solidFill>
              </a:defRPr>
            </a:lvl1pPr>
          </a:lstStyle>
          <a:p>
            <a:r>
              <a:t>“Click to type quote here. Type quotation marks before and after text.”</a:t>
            </a:r>
          </a:p>
        </p:txBody>
      </p:sp>
      <p:sp>
        <p:nvSpPr>
          <p:cNvPr id="108" name="Text Placeholder 127"/>
          <p:cNvSpPr>
            <a:spLocks noGrp="1"/>
          </p:cNvSpPr>
          <p:nvPr>
            <p:ph type="body" sz="quarter" idx="15" hasCustomPrompt="1"/>
          </p:nvPr>
        </p:nvSpPr>
        <p:spPr>
          <a:xfrm>
            <a:off x="2449513" y="4519065"/>
            <a:ext cx="7292975" cy="323850"/>
          </a:xfrm>
        </p:spPr>
        <p:txBody>
          <a:bodyPr lIns="0" tIns="0" rIns="0" bIns="0" anchor="b">
            <a:noAutofit/>
          </a:bodyPr>
          <a:lstStyle>
            <a:lvl1pPr marL="0" indent="0" algn="ctr">
              <a:lnSpc>
                <a:spcPct val="94000"/>
              </a:lnSpc>
              <a:buNone/>
              <a:defRPr sz="1800" b="0" cap="none" spc="0" baseline="0">
                <a:solidFill>
                  <a:schemeClr val="tx1"/>
                </a:solidFill>
                <a:latin typeface="+mj-lt"/>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name</a:t>
            </a:r>
          </a:p>
        </p:txBody>
      </p:sp>
      <p:sp>
        <p:nvSpPr>
          <p:cNvPr id="8" name="Text Placeholder 127"/>
          <p:cNvSpPr>
            <a:spLocks noGrp="1"/>
          </p:cNvSpPr>
          <p:nvPr>
            <p:ph type="body" sz="quarter" idx="16" hasCustomPrompt="1"/>
          </p:nvPr>
        </p:nvSpPr>
        <p:spPr>
          <a:xfrm>
            <a:off x="2451656" y="4881015"/>
            <a:ext cx="7288689" cy="323850"/>
          </a:xfrm>
        </p:spPr>
        <p:txBody>
          <a:bodyPr lIns="0" tIns="0" rIns="0" bIns="0" anchor="t" anchorCtr="0">
            <a:noAutofit/>
          </a:bodyPr>
          <a:lstStyle>
            <a:lvl1pPr marL="0" indent="0" algn="ctr">
              <a:lnSpc>
                <a:spcPct val="94000"/>
              </a:lnSpc>
              <a:buNone/>
              <a:defRPr sz="1400" b="0" cap="all" spc="350" baseline="0">
                <a:solidFill>
                  <a:schemeClr val="accent2"/>
                </a:solidFill>
                <a:latin typeface="FreightSansLFPro SmBd" panose="02000503040000020004" pitchFamily="50" charset="0"/>
              </a:defRPr>
            </a:lvl1pPr>
            <a:lvl2pPr marL="457200" indent="0">
              <a:buNone/>
              <a:defRPr sz="1800" cap="all" spc="300" baseline="0">
                <a:solidFill>
                  <a:schemeClr val="bg1"/>
                </a:solidFill>
              </a:defRPr>
            </a:lvl2pPr>
            <a:lvl3pPr marL="914400" indent="0">
              <a:buNone/>
              <a:defRPr sz="1600" cap="all" spc="300" baseline="0">
                <a:solidFill>
                  <a:schemeClr val="bg1"/>
                </a:solidFill>
              </a:defRPr>
            </a:lvl3pPr>
            <a:lvl4pPr marL="1371600" indent="0">
              <a:buNone/>
              <a:defRPr sz="1400" cap="all" spc="300" baseline="0">
                <a:solidFill>
                  <a:schemeClr val="bg1"/>
                </a:solidFill>
              </a:defRPr>
            </a:lvl4pPr>
            <a:lvl5pPr marL="1828800" indent="0">
              <a:buNone/>
              <a:defRPr sz="1400" cap="all" spc="300" baseline="0">
                <a:solidFill>
                  <a:schemeClr val="bg1"/>
                </a:solidFill>
              </a:defRPr>
            </a:lvl5pPr>
          </a:lstStyle>
          <a:p>
            <a:pPr lvl="0"/>
            <a:r>
              <a:t>Click to add title and position</a:t>
            </a:r>
          </a:p>
        </p:txBody>
      </p:sp>
      <p:grpSp>
        <p:nvGrpSpPr>
          <p:cNvPr id="9" name="Group 8"/>
          <p:cNvGrpSpPr/>
          <p:nvPr/>
        </p:nvGrpSpPr>
        <p:grpSpPr>
          <a:xfrm>
            <a:off x="895775" y="1603552"/>
            <a:ext cx="1051229" cy="1210954"/>
            <a:chOff x="1656675" y="2226164"/>
            <a:chExt cx="1489572" cy="1715899"/>
          </a:xfrm>
        </p:grpSpPr>
        <p:sp>
          <p:nvSpPr>
            <p:cNvPr id="11" name="Freeform 10"/>
            <p:cNvSpPr>
              <a:spLocks/>
            </p:cNvSpPr>
            <p:nvPr/>
          </p:nvSpPr>
          <p:spPr bwMode="auto">
            <a:xfrm>
              <a:off x="1656675" y="2226164"/>
              <a:ext cx="1489572" cy="1715899"/>
            </a:xfrm>
            <a:custGeom>
              <a:avLst/>
              <a:gdLst>
                <a:gd name="T0" fmla="*/ 237 w 237"/>
                <a:gd name="T1" fmla="*/ 80 h 273"/>
                <a:gd name="T2" fmla="*/ 237 w 237"/>
                <a:gd name="T3" fmla="*/ 186 h 273"/>
                <a:gd name="T4" fmla="*/ 224 w 237"/>
                <a:gd name="T5" fmla="*/ 210 h 273"/>
                <a:gd name="T6" fmla="*/ 214 w 237"/>
                <a:gd name="T7" fmla="*/ 216 h 273"/>
                <a:gd name="T8" fmla="*/ 213 w 237"/>
                <a:gd name="T9" fmla="*/ 216 h 273"/>
                <a:gd name="T10" fmla="*/ 118 w 237"/>
                <a:gd name="T11" fmla="*/ 273 h 273"/>
                <a:gd name="T12" fmla="*/ 23 w 237"/>
                <a:gd name="T13" fmla="*/ 216 h 273"/>
                <a:gd name="T14" fmla="*/ 23 w 237"/>
                <a:gd name="T15" fmla="*/ 216 h 273"/>
                <a:gd name="T16" fmla="*/ 13 w 237"/>
                <a:gd name="T17" fmla="*/ 210 h 273"/>
                <a:gd name="T18" fmla="*/ 0 w 237"/>
                <a:gd name="T19" fmla="*/ 186 h 273"/>
                <a:gd name="T20" fmla="*/ 0 w 237"/>
                <a:gd name="T21" fmla="*/ 80 h 273"/>
                <a:gd name="T22" fmla="*/ 13 w 237"/>
                <a:gd name="T23" fmla="*/ 57 h 273"/>
                <a:gd name="T24" fmla="*/ 105 w 237"/>
                <a:gd name="T25" fmla="*/ 4 h 273"/>
                <a:gd name="T26" fmla="*/ 132 w 237"/>
                <a:gd name="T27" fmla="*/ 4 h 273"/>
                <a:gd name="T28" fmla="*/ 224 w 237"/>
                <a:gd name="T29" fmla="*/ 57 h 273"/>
                <a:gd name="T30" fmla="*/ 237 w 237"/>
                <a:gd name="T31" fmla="*/ 8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273">
                  <a:moveTo>
                    <a:pt x="237" y="80"/>
                  </a:moveTo>
                  <a:cubicBezTo>
                    <a:pt x="237" y="186"/>
                    <a:pt x="237" y="186"/>
                    <a:pt x="237" y="186"/>
                  </a:cubicBezTo>
                  <a:cubicBezTo>
                    <a:pt x="237" y="195"/>
                    <a:pt x="231" y="205"/>
                    <a:pt x="224" y="210"/>
                  </a:cubicBezTo>
                  <a:cubicBezTo>
                    <a:pt x="214" y="216"/>
                    <a:pt x="214" y="216"/>
                    <a:pt x="214" y="216"/>
                  </a:cubicBezTo>
                  <a:cubicBezTo>
                    <a:pt x="213" y="216"/>
                    <a:pt x="213" y="216"/>
                    <a:pt x="213" y="216"/>
                  </a:cubicBezTo>
                  <a:cubicBezTo>
                    <a:pt x="118" y="273"/>
                    <a:pt x="118" y="273"/>
                    <a:pt x="118" y="273"/>
                  </a:cubicBezTo>
                  <a:cubicBezTo>
                    <a:pt x="23" y="216"/>
                    <a:pt x="23" y="216"/>
                    <a:pt x="23" y="216"/>
                  </a:cubicBezTo>
                  <a:cubicBezTo>
                    <a:pt x="23" y="216"/>
                    <a:pt x="23" y="216"/>
                    <a:pt x="23" y="216"/>
                  </a:cubicBezTo>
                  <a:cubicBezTo>
                    <a:pt x="13" y="210"/>
                    <a:pt x="13" y="210"/>
                    <a:pt x="13" y="210"/>
                  </a:cubicBezTo>
                  <a:cubicBezTo>
                    <a:pt x="6" y="205"/>
                    <a:pt x="0" y="195"/>
                    <a:pt x="0" y="186"/>
                  </a:cubicBezTo>
                  <a:cubicBezTo>
                    <a:pt x="0" y="80"/>
                    <a:pt x="0" y="80"/>
                    <a:pt x="0" y="80"/>
                  </a:cubicBezTo>
                  <a:cubicBezTo>
                    <a:pt x="0" y="72"/>
                    <a:pt x="6" y="61"/>
                    <a:pt x="13" y="57"/>
                  </a:cubicBezTo>
                  <a:cubicBezTo>
                    <a:pt x="105" y="4"/>
                    <a:pt x="105" y="4"/>
                    <a:pt x="105" y="4"/>
                  </a:cubicBezTo>
                  <a:cubicBezTo>
                    <a:pt x="112" y="0"/>
                    <a:pt x="124" y="0"/>
                    <a:pt x="132" y="4"/>
                  </a:cubicBezTo>
                  <a:cubicBezTo>
                    <a:pt x="224" y="57"/>
                    <a:pt x="224" y="57"/>
                    <a:pt x="224" y="57"/>
                  </a:cubicBezTo>
                  <a:cubicBezTo>
                    <a:pt x="231" y="61"/>
                    <a:pt x="237" y="72"/>
                    <a:pt x="237" y="80"/>
                  </a:cubicBezTo>
                  <a:close/>
                </a:path>
              </a:pathLst>
            </a:custGeom>
            <a:solidFill>
              <a:schemeClr val="accent2">
                <a:alpha val="90000"/>
              </a:schemeClr>
            </a:solidFill>
            <a:ln w="31750" cap="rnd">
              <a:noFill/>
              <a:bevel/>
            </a:ln>
          </p:spPr>
          <p:txBody>
            <a:bodyPr vert="horz" wrap="square" lIns="91440" tIns="45720" rIns="91440" bIns="45720" numCol="1" anchor="t" anchorCtr="0" compatLnSpc="1">
              <a:prstTxWarp prst="textNoShape">
                <a:avLst/>
              </a:prstTxWarp>
            </a:bodyPr>
            <a:lstStyle/>
            <a:p>
              <a:pPr algn="ctr"/>
              <a:endParaRPr sz="1200"/>
            </a:p>
          </p:txBody>
        </p:sp>
        <p:sp>
          <p:nvSpPr>
            <p:cNvPr id="12" name="Title 6"/>
            <p:cNvSpPr txBox="1">
              <a:spLocks/>
            </p:cNvSpPr>
            <p:nvPr/>
          </p:nvSpPr>
          <p:spPr>
            <a:xfrm>
              <a:off x="1901552" y="2610096"/>
              <a:ext cx="970543" cy="1071564"/>
            </a:xfrm>
            <a:prstGeom prst="rect">
              <a:avLst/>
            </a:prstGeom>
          </p:spPr>
          <p:txBody>
            <a:bodyPr/>
            <a:lstStyle>
              <a:lvl1pPr algn="l" defTabSz="914400" rtl="0" eaLnBrk="1" latinLnBrk="0" hangingPunct="1">
                <a:lnSpc>
                  <a:spcPct val="88000"/>
                </a:lnSpc>
                <a:spcBef>
                  <a:spcPct val="0"/>
                </a:spcBef>
                <a:buNone/>
                <a:defRPr sz="3400" kern="1200">
                  <a:solidFill>
                    <a:schemeClr val="tx1"/>
                  </a:solidFill>
                  <a:latin typeface="+mj-lt"/>
                  <a:ea typeface="+mj-ea"/>
                  <a:cs typeface="+mj-cs"/>
                </a:defRPr>
              </a:lvl1pPr>
            </a:lstStyle>
            <a:p>
              <a:pPr algn="ctr">
                <a:lnSpc>
                  <a:spcPct val="86000"/>
                </a:lnSpc>
              </a:pPr>
              <a:r>
                <a:rPr sz="9600">
                  <a:solidFill>
                    <a:schemeClr val="bg1"/>
                  </a:solidFill>
                </a:rPr>
                <a:t>“</a:t>
              </a:r>
            </a:p>
          </p:txBody>
        </p:sp>
      </p:grpSp>
      <p:sp>
        <p:nvSpPr>
          <p:cNvPr id="2" name="Date Placeholder 1"/>
          <p:cNvSpPr>
            <a:spLocks noGrp="1"/>
          </p:cNvSpPr>
          <p:nvPr>
            <p:ph type="dt" sz="half" idx="17"/>
          </p:nvPr>
        </p:nvSpPr>
        <p:spPr/>
        <p:txBody>
          <a:bodyPr/>
          <a:lstStyle/>
          <a:p>
            <a:fld id="{F9365A78-CBE7-4D1B-9723-27A84C9C70A0}" type="datetime1">
              <a:rPr lang="en-US" smtClean="0"/>
              <a:t>5/22/2020</a:t>
            </a:fld>
            <a:endParaRPr/>
          </a:p>
        </p:txBody>
      </p:sp>
      <p:sp>
        <p:nvSpPr>
          <p:cNvPr id="5" name="Footer Placeholder 4"/>
          <p:cNvSpPr>
            <a:spLocks noGrp="1"/>
          </p:cNvSpPr>
          <p:nvPr>
            <p:ph type="ftr" sz="quarter" idx="18"/>
          </p:nvPr>
        </p:nvSpPr>
        <p:spPr/>
        <p:txBody>
          <a:bodyPr/>
          <a:lstStyle/>
          <a:p>
            <a:endParaRPr/>
          </a:p>
        </p:txBody>
      </p:sp>
      <p:sp>
        <p:nvSpPr>
          <p:cNvPr id="7" name="Slide Number Placeholder 6"/>
          <p:cNvSpPr>
            <a:spLocks noGrp="1"/>
          </p:cNvSpPr>
          <p:nvPr>
            <p:ph type="sldNum" sz="quarter" idx="19"/>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13007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tatemen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9"/>
          <p:cNvSpPr>
            <a:spLocks noEditPoints="1"/>
          </p:cNvSpPr>
          <p:nvPr/>
        </p:nvSpPr>
        <p:spPr bwMode="auto">
          <a:xfrm>
            <a:off x="5545139" y="1065212"/>
            <a:ext cx="1076325" cy="1233488"/>
          </a:xfrm>
          <a:custGeom>
            <a:avLst/>
            <a:gdLst>
              <a:gd name="T0" fmla="*/ 128 w 257"/>
              <a:gd name="T1" fmla="*/ 295 h 295"/>
              <a:gd name="T2" fmla="*/ 18 w 257"/>
              <a:gd name="T3" fmla="*/ 229 h 295"/>
              <a:gd name="T4" fmla="*/ 0 w 257"/>
              <a:gd name="T5" fmla="*/ 197 h 295"/>
              <a:gd name="T6" fmla="*/ 0 w 257"/>
              <a:gd name="T7" fmla="*/ 91 h 295"/>
              <a:gd name="T8" fmla="*/ 18 w 257"/>
              <a:gd name="T9" fmla="*/ 60 h 295"/>
              <a:gd name="T10" fmla="*/ 110 w 257"/>
              <a:gd name="T11" fmla="*/ 7 h 295"/>
              <a:gd name="T12" fmla="*/ 147 w 257"/>
              <a:gd name="T13" fmla="*/ 7 h 295"/>
              <a:gd name="T14" fmla="*/ 239 w 257"/>
              <a:gd name="T15" fmla="*/ 60 h 295"/>
              <a:gd name="T16" fmla="*/ 257 w 257"/>
              <a:gd name="T17" fmla="*/ 91 h 295"/>
              <a:gd name="T18" fmla="*/ 257 w 257"/>
              <a:gd name="T19" fmla="*/ 197 h 295"/>
              <a:gd name="T20" fmla="*/ 239 w 257"/>
              <a:gd name="T21" fmla="*/ 229 h 295"/>
              <a:gd name="T22" fmla="*/ 228 w 257"/>
              <a:gd name="T23" fmla="*/ 236 h 295"/>
              <a:gd name="T24" fmla="*/ 128 w 257"/>
              <a:gd name="T25" fmla="*/ 295 h 295"/>
              <a:gd name="T26" fmla="*/ 36 w 257"/>
              <a:gd name="T27" fmla="*/ 217 h 295"/>
              <a:gd name="T28" fmla="*/ 36 w 257"/>
              <a:gd name="T29" fmla="*/ 217 h 295"/>
              <a:gd name="T30" fmla="*/ 39 w 257"/>
              <a:gd name="T31" fmla="*/ 218 h 295"/>
              <a:gd name="T32" fmla="*/ 128 w 257"/>
              <a:gd name="T33" fmla="*/ 272 h 295"/>
              <a:gd name="T34" fmla="*/ 229 w 257"/>
              <a:gd name="T35" fmla="*/ 212 h 295"/>
              <a:gd name="T36" fmla="*/ 237 w 257"/>
              <a:gd name="T37" fmla="*/ 197 h 295"/>
              <a:gd name="T38" fmla="*/ 237 w 257"/>
              <a:gd name="T39" fmla="*/ 91 h 295"/>
              <a:gd name="T40" fmla="*/ 229 w 257"/>
              <a:gd name="T41" fmla="*/ 77 h 295"/>
              <a:gd name="T42" fmla="*/ 137 w 257"/>
              <a:gd name="T43" fmla="*/ 24 h 295"/>
              <a:gd name="T44" fmla="*/ 120 w 257"/>
              <a:gd name="T45" fmla="*/ 24 h 295"/>
              <a:gd name="T46" fmla="*/ 28 w 257"/>
              <a:gd name="T47" fmla="*/ 77 h 295"/>
              <a:gd name="T48" fmla="*/ 20 w 257"/>
              <a:gd name="T49" fmla="*/ 91 h 295"/>
              <a:gd name="T50" fmla="*/ 20 w 257"/>
              <a:gd name="T51" fmla="*/ 197 h 295"/>
              <a:gd name="T52" fmla="*/ 28 w 257"/>
              <a:gd name="T53" fmla="*/ 212 h 295"/>
              <a:gd name="T54" fmla="*/ 36 w 257"/>
              <a:gd name="T55" fmla="*/ 21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7" h="295">
                <a:moveTo>
                  <a:pt x="128" y="295"/>
                </a:moveTo>
                <a:cubicBezTo>
                  <a:pt x="18" y="229"/>
                  <a:pt x="18" y="229"/>
                  <a:pt x="18" y="229"/>
                </a:cubicBezTo>
                <a:cubicBezTo>
                  <a:pt x="8" y="223"/>
                  <a:pt x="0" y="210"/>
                  <a:pt x="0" y="197"/>
                </a:cubicBezTo>
                <a:cubicBezTo>
                  <a:pt x="0" y="91"/>
                  <a:pt x="0" y="91"/>
                  <a:pt x="0" y="91"/>
                </a:cubicBezTo>
                <a:cubicBezTo>
                  <a:pt x="0" y="79"/>
                  <a:pt x="8" y="66"/>
                  <a:pt x="18" y="60"/>
                </a:cubicBezTo>
                <a:cubicBezTo>
                  <a:pt x="110" y="7"/>
                  <a:pt x="110" y="7"/>
                  <a:pt x="110" y="7"/>
                </a:cubicBezTo>
                <a:cubicBezTo>
                  <a:pt x="121" y="0"/>
                  <a:pt x="136" y="0"/>
                  <a:pt x="147" y="7"/>
                </a:cubicBezTo>
                <a:cubicBezTo>
                  <a:pt x="239" y="60"/>
                  <a:pt x="239" y="60"/>
                  <a:pt x="239" y="60"/>
                </a:cubicBezTo>
                <a:cubicBezTo>
                  <a:pt x="249" y="66"/>
                  <a:pt x="257" y="79"/>
                  <a:pt x="257" y="91"/>
                </a:cubicBezTo>
                <a:cubicBezTo>
                  <a:pt x="257" y="197"/>
                  <a:pt x="257" y="197"/>
                  <a:pt x="257" y="197"/>
                </a:cubicBezTo>
                <a:cubicBezTo>
                  <a:pt x="257" y="210"/>
                  <a:pt x="249" y="223"/>
                  <a:pt x="239" y="229"/>
                </a:cubicBezTo>
                <a:cubicBezTo>
                  <a:pt x="228" y="236"/>
                  <a:pt x="228" y="236"/>
                  <a:pt x="228" y="236"/>
                </a:cubicBezTo>
                <a:lnTo>
                  <a:pt x="128" y="295"/>
                </a:lnTo>
                <a:close/>
                <a:moveTo>
                  <a:pt x="36" y="217"/>
                </a:moveTo>
                <a:cubicBezTo>
                  <a:pt x="36" y="217"/>
                  <a:pt x="36" y="217"/>
                  <a:pt x="36" y="217"/>
                </a:cubicBezTo>
                <a:cubicBezTo>
                  <a:pt x="39" y="218"/>
                  <a:pt x="39" y="218"/>
                  <a:pt x="39" y="218"/>
                </a:cubicBezTo>
                <a:cubicBezTo>
                  <a:pt x="128" y="272"/>
                  <a:pt x="128" y="272"/>
                  <a:pt x="128" y="272"/>
                </a:cubicBezTo>
                <a:cubicBezTo>
                  <a:pt x="229" y="212"/>
                  <a:pt x="229" y="212"/>
                  <a:pt x="229" y="212"/>
                </a:cubicBezTo>
                <a:cubicBezTo>
                  <a:pt x="233" y="210"/>
                  <a:pt x="237" y="202"/>
                  <a:pt x="237" y="197"/>
                </a:cubicBezTo>
                <a:cubicBezTo>
                  <a:pt x="237" y="91"/>
                  <a:pt x="237" y="91"/>
                  <a:pt x="237" y="91"/>
                </a:cubicBezTo>
                <a:cubicBezTo>
                  <a:pt x="237" y="87"/>
                  <a:pt x="233" y="79"/>
                  <a:pt x="229" y="77"/>
                </a:cubicBezTo>
                <a:cubicBezTo>
                  <a:pt x="137" y="24"/>
                  <a:pt x="137" y="24"/>
                  <a:pt x="137" y="24"/>
                </a:cubicBezTo>
                <a:cubicBezTo>
                  <a:pt x="133" y="21"/>
                  <a:pt x="124" y="21"/>
                  <a:pt x="120" y="24"/>
                </a:cubicBezTo>
                <a:cubicBezTo>
                  <a:pt x="28" y="77"/>
                  <a:pt x="28" y="77"/>
                  <a:pt x="28" y="77"/>
                </a:cubicBezTo>
                <a:cubicBezTo>
                  <a:pt x="24" y="79"/>
                  <a:pt x="20" y="87"/>
                  <a:pt x="20" y="91"/>
                </a:cubicBezTo>
                <a:cubicBezTo>
                  <a:pt x="20" y="197"/>
                  <a:pt x="20" y="197"/>
                  <a:pt x="20" y="197"/>
                </a:cubicBezTo>
                <a:cubicBezTo>
                  <a:pt x="20" y="202"/>
                  <a:pt x="24" y="210"/>
                  <a:pt x="28" y="212"/>
                </a:cubicBezTo>
                <a:lnTo>
                  <a:pt x="36" y="2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8875" y="1203911"/>
            <a:ext cx="459469" cy="555693"/>
          </a:xfrm>
          <a:prstGeom prst="rect">
            <a:avLst/>
          </a:prstGeom>
          <a:noFill/>
        </p:spPr>
      </p:pic>
      <p:sp>
        <p:nvSpPr>
          <p:cNvPr id="2" name="Title 1"/>
          <p:cNvSpPr>
            <a:spLocks noGrp="1"/>
          </p:cNvSpPr>
          <p:nvPr>
            <p:ph type="title" hasCustomPrompt="1"/>
          </p:nvPr>
        </p:nvSpPr>
        <p:spPr>
          <a:xfrm>
            <a:off x="556260" y="2909569"/>
            <a:ext cx="11071860" cy="351791"/>
          </a:xfrm>
        </p:spPr>
        <p:txBody>
          <a:bodyPr>
            <a:normAutofit/>
          </a:bodyPr>
          <a:lstStyle>
            <a:lvl1pPr algn="ctr">
              <a:defRPr sz="1800" b="0" cap="all" spc="350" baseline="0">
                <a:solidFill>
                  <a:schemeClr val="accent1"/>
                </a:solidFill>
                <a:latin typeface="FreightSansLFPro SmBd" panose="02000503040000020004" pitchFamily="50" charset="0"/>
              </a:defRPr>
            </a:lvl1pPr>
          </a:lstStyle>
          <a:p>
            <a:r>
              <a:t>Click to add text</a:t>
            </a:r>
          </a:p>
        </p:txBody>
      </p:sp>
      <p:sp>
        <p:nvSpPr>
          <p:cNvPr id="7" name="Text Placeholder 6"/>
          <p:cNvSpPr>
            <a:spLocks noGrp="1"/>
          </p:cNvSpPr>
          <p:nvPr>
            <p:ph type="body" sz="quarter" idx="12" hasCustomPrompt="1"/>
          </p:nvPr>
        </p:nvSpPr>
        <p:spPr>
          <a:xfrm>
            <a:off x="5668963" y="1318260"/>
            <a:ext cx="754062" cy="769938"/>
          </a:xfrm>
        </p:spPr>
        <p:txBody>
          <a:bodyPr wrap="none" anchor="ctr">
            <a:normAutofit/>
          </a:bodyPr>
          <a:lstStyle>
            <a:lvl1pPr marL="0" indent="0" algn="ctr">
              <a:buNone/>
              <a:defRPr sz="3400">
                <a:solidFill>
                  <a:schemeClr val="tx2"/>
                </a:solidFill>
              </a:defRPr>
            </a:lvl1pPr>
          </a:lstStyle>
          <a:p>
            <a:pPr lvl="0"/>
            <a:r>
              <a:t>#</a:t>
            </a:r>
          </a:p>
        </p:txBody>
      </p:sp>
      <p:sp>
        <p:nvSpPr>
          <p:cNvPr id="59" name="Text Placeholder 58"/>
          <p:cNvSpPr>
            <a:spLocks noGrp="1"/>
          </p:cNvSpPr>
          <p:nvPr>
            <p:ph type="body" sz="quarter" idx="13"/>
          </p:nvPr>
        </p:nvSpPr>
        <p:spPr>
          <a:xfrm>
            <a:off x="541338" y="3340828"/>
            <a:ext cx="11101387" cy="2796540"/>
          </a:xfrm>
        </p:spPr>
        <p:txBody>
          <a:bodyPr>
            <a:noAutofit/>
          </a:bodyPr>
          <a:lstStyle>
            <a:lvl1pPr marL="0" indent="0" algn="ctr">
              <a:lnSpc>
                <a:spcPct val="85000"/>
              </a:lnSpc>
              <a:buNone/>
              <a:defRPr sz="7400">
                <a:solidFill>
                  <a:schemeClr val="tx1">
                    <a:lumMod val="75000"/>
                    <a:lumOff val="25000"/>
                  </a:schemeClr>
                </a:solidFill>
                <a:latin typeface="+mj-lt"/>
              </a:defRPr>
            </a:lvl1pPr>
          </a:lstStyle>
          <a:p>
            <a:pPr lvl="0"/>
            <a:r>
              <a:t>Edit Master text styles</a:t>
            </a:r>
          </a:p>
        </p:txBody>
      </p:sp>
      <p:sp>
        <p:nvSpPr>
          <p:cNvPr id="63" name="TextBox 62"/>
          <p:cNvSpPr txBox="1"/>
          <p:nvPr/>
        </p:nvSpPr>
        <p:spPr bwMode="white">
          <a:xfrm>
            <a:off x="5349135" y="1283177"/>
            <a:ext cx="468841" cy="307777"/>
          </a:xfrm>
          <a:prstGeom prst="rect">
            <a:avLst/>
          </a:prstGeom>
          <a:noFill/>
        </p:spPr>
        <p:txBody>
          <a:bodyPr wrap="square" rtlCol="0">
            <a:spAutoFit/>
          </a:bodyPr>
          <a:lstStyle/>
          <a:p>
            <a:pPr algn="ctr"/>
            <a:r>
              <a:rPr sz="1400" b="1">
                <a:solidFill>
                  <a:schemeClr val="bg1"/>
                </a:solidFill>
                <a:latin typeface="+mn-lt"/>
              </a:rPr>
              <a:t>No.</a:t>
            </a:r>
          </a:p>
        </p:txBody>
      </p:sp>
      <p:sp>
        <p:nvSpPr>
          <p:cNvPr id="6" name="Date Placeholder 5"/>
          <p:cNvSpPr>
            <a:spLocks noGrp="1"/>
          </p:cNvSpPr>
          <p:nvPr>
            <p:ph type="dt" sz="half" idx="14"/>
          </p:nvPr>
        </p:nvSpPr>
        <p:spPr/>
        <p:txBody>
          <a:bodyPr/>
          <a:lstStyle/>
          <a:p>
            <a:fld id="{8AF3E7F6-2A29-4DC3-97ED-E485C8A4D75A}" type="datetime1">
              <a:rPr lang="en-US" smtClean="0"/>
              <a:t>5/22/2020</a:t>
            </a:fld>
            <a:endParaRPr/>
          </a:p>
        </p:txBody>
      </p:sp>
      <p:sp>
        <p:nvSpPr>
          <p:cNvPr id="8" name="Footer Placeholder 7"/>
          <p:cNvSpPr>
            <a:spLocks noGrp="1"/>
          </p:cNvSpPr>
          <p:nvPr>
            <p:ph type="ftr" sz="quarter" idx="15"/>
          </p:nvPr>
        </p:nvSpPr>
        <p:spPr/>
        <p:txBody>
          <a:bodyPr/>
          <a:lstStyle/>
          <a:p>
            <a:endParaRPr/>
          </a:p>
        </p:txBody>
      </p:sp>
      <p:sp>
        <p:nvSpPr>
          <p:cNvPr id="9" name="Slide Number Placeholder 8"/>
          <p:cNvSpPr>
            <a:spLocks noGrp="1"/>
          </p:cNvSpPr>
          <p:nvPr>
            <p:ph type="sldNum" sz="quarter" idx="16"/>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961994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DDD69-BF55-4CA2-9E6D-D350127788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09F8B6-1E33-4FB9-A2D1-C66BC48BD4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C30A0-8089-4EEB-9C6C-0FF068CBCB94}"/>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5" name="Footer Placeholder 4">
            <a:extLst>
              <a:ext uri="{FF2B5EF4-FFF2-40B4-BE49-F238E27FC236}">
                <a16:creationId xmlns:a16="http://schemas.microsoft.com/office/drawing/2014/main" id="{E8C27139-106B-47C7-9B6D-82CE63F6D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B880A-CFEF-4739-B35C-5ABA8F265AFF}"/>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2005243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on Light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260" y="2055551"/>
            <a:ext cx="11071860" cy="351791"/>
          </a:xfrm>
        </p:spPr>
        <p:txBody>
          <a:bodyPr anchor="b">
            <a:normAutofit/>
          </a:bodyPr>
          <a:lstStyle>
            <a:lvl1pPr algn="ctr">
              <a:defRPr sz="1600" b="0" cap="all" spc="350" baseline="0">
                <a:solidFill>
                  <a:schemeClr val="accent1"/>
                </a:solidFill>
                <a:latin typeface="FreightSansLFPro SmBd" panose="02000503040000020004" pitchFamily="50" charset="0"/>
              </a:defRPr>
            </a:lvl1pPr>
          </a:lstStyle>
          <a:p>
            <a:r>
              <a:t>Click to add text</a:t>
            </a:r>
          </a:p>
        </p:txBody>
      </p:sp>
      <p:sp>
        <p:nvSpPr>
          <p:cNvPr id="11" name="Text Placeholder 10"/>
          <p:cNvSpPr>
            <a:spLocks noGrp="1"/>
          </p:cNvSpPr>
          <p:nvPr>
            <p:ph type="body" sz="quarter" idx="15" hasCustomPrompt="1"/>
          </p:nvPr>
        </p:nvSpPr>
        <p:spPr>
          <a:xfrm>
            <a:off x="556261" y="2570094"/>
            <a:ext cx="11062810" cy="3444937"/>
          </a:xfrm>
        </p:spPr>
        <p:txBody>
          <a:bodyPr wrap="square">
            <a:normAutofit/>
          </a:bodyPr>
          <a:lstStyle>
            <a:lvl1pPr marL="4763" indent="-4763" algn="ctr">
              <a:lnSpc>
                <a:spcPct val="80000"/>
              </a:lnSpc>
              <a:buFont typeface="Arial" panose="020B0604020202020204" pitchFamily="34" charset="0"/>
              <a:buChar char="​"/>
              <a:defRPr sz="8800" spc="0" baseline="0">
                <a:solidFill>
                  <a:schemeClr val="tx1"/>
                </a:solidFill>
                <a:latin typeface="+mj-lt"/>
              </a:defRPr>
            </a:lvl1pPr>
            <a:lvl2pPr marL="1588" indent="-1588" algn="ctr">
              <a:spcBef>
                <a:spcPts val="5400"/>
              </a:spcBef>
              <a:buFont typeface="Arial" panose="020B0604020202020204" pitchFamily="34" charset="0"/>
              <a:buChar char="​"/>
              <a:defRPr sz="2100">
                <a:solidFill>
                  <a:schemeClr val="tx1">
                    <a:lumMod val="65000"/>
                    <a:lumOff val="35000"/>
                  </a:schemeClr>
                </a:solidFill>
              </a:defRPr>
            </a:lvl2pPr>
            <a:lvl3pPr marL="3175" indent="-3175" algn="ctr">
              <a:buFont typeface="Arial" panose="020B0604020202020204" pitchFamily="34" charset="0"/>
              <a:buChar char="​"/>
              <a:defRPr sz="2400">
                <a:solidFill>
                  <a:schemeClr val="accent6"/>
                </a:solidFill>
              </a:defRPr>
            </a:lvl3pPr>
            <a:lvl4pPr algn="ctr">
              <a:defRPr sz="2400">
                <a:solidFill>
                  <a:schemeClr val="accent6"/>
                </a:solidFill>
              </a:defRPr>
            </a:lvl4pPr>
            <a:lvl5pPr algn="ctr">
              <a:defRPr sz="2400">
                <a:solidFill>
                  <a:schemeClr val="accent6"/>
                </a:solidFill>
              </a:defRPr>
            </a:lvl5pPr>
          </a:lstStyle>
          <a:p>
            <a:pPr lvl="0"/>
            <a:r>
              <a:t>Headline copy</a:t>
            </a:r>
          </a:p>
          <a:p>
            <a:pPr lvl="1"/>
            <a:r>
              <a:t>Sub-headline copy</a:t>
            </a:r>
          </a:p>
        </p:txBody>
      </p:sp>
      <p:sp>
        <p:nvSpPr>
          <p:cNvPr id="5" name="Date Placeholder 4"/>
          <p:cNvSpPr>
            <a:spLocks noGrp="1"/>
          </p:cNvSpPr>
          <p:nvPr>
            <p:ph type="dt" sz="half" idx="16"/>
          </p:nvPr>
        </p:nvSpPr>
        <p:spPr/>
        <p:txBody>
          <a:bodyPr/>
          <a:lstStyle/>
          <a:p>
            <a:fld id="{6D1DEA20-4DD6-47FD-891F-BBEF7F9F2008}" type="datetime1">
              <a:rPr lang="en-US" smtClean="0"/>
              <a:t>5/22/2020</a:t>
            </a:fld>
            <a:endParaRPr/>
          </a:p>
        </p:txBody>
      </p:sp>
      <p:sp>
        <p:nvSpPr>
          <p:cNvPr id="6" name="Footer Placeholder 5"/>
          <p:cNvSpPr>
            <a:spLocks noGrp="1"/>
          </p:cNvSpPr>
          <p:nvPr>
            <p:ph type="ftr" sz="quarter" idx="17"/>
          </p:nvPr>
        </p:nvSpPr>
        <p:spPr/>
        <p:txBody>
          <a:bodyPr/>
          <a:lstStyle/>
          <a:p>
            <a:endParaRPr/>
          </a:p>
        </p:txBody>
      </p:sp>
      <p:sp>
        <p:nvSpPr>
          <p:cNvPr id="7" name="Slide Number Placeholder 6"/>
          <p:cNvSpPr>
            <a:spLocks noGrp="1"/>
          </p:cNvSpPr>
          <p:nvPr>
            <p:ph type="sldNum" sz="quarter" idx="18"/>
          </p:nvPr>
        </p:nvSpPr>
        <p:spPr/>
        <p:txBody>
          <a:bodyPr/>
          <a:lstStyle/>
          <a:p>
            <a:fld id="{CCD3E2E5-4824-4C31-AB9E-BF329854FC3B}" type="slidenum">
              <a:rPr/>
              <a:pPr/>
              <a:t>‹#›</a:t>
            </a:fld>
            <a:endParaRPr/>
          </a:p>
        </p:txBody>
      </p:sp>
      <p:sp>
        <p:nvSpPr>
          <p:cNvPr id="10" name="TextBox 9"/>
          <p:cNvSpPr txBox="1"/>
          <p:nvPr/>
        </p:nvSpPr>
        <p:spPr>
          <a:xfrm>
            <a:off x="12191999" y="1919015"/>
            <a:ext cx="1740569" cy="461665"/>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TO CUSTOMIZE WITH</a:t>
            </a:r>
            <a:r>
              <a:rPr sz="1200" b="1" baseline="0">
                <a:solidFill>
                  <a:srgbClr val="595959"/>
                </a:solidFill>
              </a:rPr>
              <a:t> A NEW PICTURE</a:t>
            </a:r>
            <a:endParaRPr sz="1200" b="1">
              <a:solidFill>
                <a:srgbClr val="595959"/>
              </a:solidFill>
            </a:endParaRPr>
          </a:p>
        </p:txBody>
      </p:sp>
      <p:sp>
        <p:nvSpPr>
          <p:cNvPr id="12" name="TextBox 11"/>
          <p:cNvSpPr txBox="1"/>
          <p:nvPr/>
        </p:nvSpPr>
        <p:spPr>
          <a:xfrm>
            <a:off x="12191998" y="2491409"/>
            <a:ext cx="1620253" cy="4366592"/>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1">
                <a:solidFill>
                  <a:srgbClr val="595959"/>
                </a:solidFill>
              </a:rPr>
              <a:t>Delete</a:t>
            </a:r>
            <a:r>
              <a:rPr sz="1200">
                <a:solidFill>
                  <a:srgbClr val="595959"/>
                </a:solidFill>
              </a:rPr>
              <a:t> </a:t>
            </a:r>
            <a:r>
              <a:rPr sz="1200" baseline="0">
                <a:solidFill>
                  <a:srgbClr val="595959"/>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a:solidFill>
                  <a:srgbClr val="595959"/>
                </a:solidFill>
              </a:rPr>
              <a:t>On the </a:t>
            </a:r>
            <a:r>
              <a:rPr sz="1200" b="1">
                <a:solidFill>
                  <a:srgbClr val="595959"/>
                </a:solidFill>
              </a:rPr>
              <a:t>Insert</a:t>
            </a:r>
            <a:r>
              <a:rPr sz="1200">
                <a:solidFill>
                  <a:srgbClr val="595959"/>
                </a:solidFill>
              </a:rPr>
              <a:t> tab, click</a:t>
            </a:r>
            <a:r>
              <a:rPr sz="1200" baseline="0">
                <a:solidFill>
                  <a:srgbClr val="595959"/>
                </a:solidFill>
              </a:rPr>
              <a:t> the </a:t>
            </a:r>
            <a:r>
              <a:rPr sz="1200" b="1" baseline="0">
                <a:solidFill>
                  <a:srgbClr val="595959"/>
                </a:solidFill>
              </a:rPr>
              <a:t>Pictures</a:t>
            </a:r>
            <a:r>
              <a:rPr sz="1200" baseline="0">
                <a:solidFill>
                  <a:srgbClr val="595959"/>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Navigate to the image you want to use and select </a:t>
            </a:r>
            <a:r>
              <a:rPr sz="1200" b="1" baseline="0">
                <a:solidFill>
                  <a:srgbClr val="595959"/>
                </a:solidFill>
              </a:rPr>
              <a:t>Insert</a:t>
            </a:r>
            <a:r>
              <a:rPr sz="1200" baseline="0">
                <a:solidFill>
                  <a:srgbClr val="595959"/>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Resize the picture to fit the slide, as needed. Hold the </a:t>
            </a:r>
            <a:r>
              <a:rPr sz="1200" b="1" baseline="0">
                <a:solidFill>
                  <a:srgbClr val="595959"/>
                </a:solidFill>
              </a:rPr>
              <a:t>Shift</a:t>
            </a:r>
            <a:r>
              <a:rPr sz="1200" baseline="0">
                <a:solidFill>
                  <a:srgbClr val="595959"/>
                </a:solidFill>
              </a:rPr>
              <a:t> key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On the </a:t>
            </a:r>
            <a:r>
              <a:rPr sz="1200" b="1" baseline="0">
                <a:solidFill>
                  <a:srgbClr val="595959"/>
                </a:solidFill>
              </a:rPr>
              <a:t>Home</a:t>
            </a:r>
            <a:r>
              <a:rPr sz="1200" baseline="0">
                <a:solidFill>
                  <a:srgbClr val="595959"/>
                </a:solidFill>
              </a:rPr>
              <a:t> tab, click the </a:t>
            </a:r>
            <a:r>
              <a:rPr sz="1200" b="1" baseline="0">
                <a:solidFill>
                  <a:srgbClr val="595959"/>
                </a:solidFill>
              </a:rPr>
              <a:t>Arrange</a:t>
            </a:r>
            <a:r>
              <a:rPr sz="1200" baseline="0">
                <a:solidFill>
                  <a:srgbClr val="595959"/>
                </a:solidFill>
              </a:rPr>
              <a:t> button, then </a:t>
            </a:r>
            <a:r>
              <a:rPr sz="1200" b="1" baseline="0">
                <a:solidFill>
                  <a:srgbClr val="595959"/>
                </a:solidFill>
              </a:rPr>
              <a:t>Send to Back </a:t>
            </a:r>
            <a:r>
              <a:rPr sz="1200" baseline="0">
                <a:solidFill>
                  <a:srgbClr val="595959"/>
                </a:solidFill>
              </a:rPr>
              <a:t>so the photo is behind </a:t>
            </a:r>
            <a:br>
              <a:rPr sz="1200" baseline="0">
                <a:solidFill>
                  <a:srgbClr val="595959"/>
                </a:solidFill>
              </a:rPr>
            </a:br>
            <a:r>
              <a:rPr sz="1200" baseline="0">
                <a:solidFill>
                  <a:srgbClr val="595959"/>
                </a:solidFill>
              </a:rPr>
              <a:t>the text.</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Click the </a:t>
            </a:r>
            <a:r>
              <a:rPr sz="1200" b="1" baseline="0">
                <a:solidFill>
                  <a:srgbClr val="595959"/>
                </a:solidFill>
              </a:rPr>
              <a:t>Reset</a:t>
            </a:r>
            <a:r>
              <a:rPr sz="1200" baseline="0">
                <a:solidFill>
                  <a:srgbClr val="595959"/>
                </a:solidFill>
              </a:rPr>
              <a:t> button to reapply the Layout</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endParaRPr sz="1200" baseline="0">
              <a:solidFill>
                <a:srgbClr val="595959"/>
              </a:solidFill>
            </a:endParaRPr>
          </a:p>
        </p:txBody>
      </p:sp>
    </p:spTree>
    <p:extLst>
      <p:ext uri="{BB962C8B-B14F-4D97-AF65-F5344CB8AC3E}">
        <p14:creationId xmlns:p14="http://schemas.microsoft.com/office/powerpoint/2010/main" val="117067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 Dark Background">
    <p:bg bwMode="black">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56260" y="2063366"/>
            <a:ext cx="11071860" cy="351791"/>
          </a:xfrm>
        </p:spPr>
        <p:txBody>
          <a:bodyPr anchor="b">
            <a:normAutofit/>
          </a:bodyPr>
          <a:lstStyle>
            <a:lvl1pPr algn="ctr">
              <a:defRPr sz="1600" b="0" cap="all" spc="350" baseline="0">
                <a:solidFill>
                  <a:schemeClr val="tx1"/>
                </a:solidFill>
                <a:latin typeface="FreightSansLFPro SmBd" panose="02000503040000020004" pitchFamily="50" charset="0"/>
              </a:defRPr>
            </a:lvl1pPr>
          </a:lstStyle>
          <a:p>
            <a:r>
              <a:t>Click to add text</a:t>
            </a:r>
          </a:p>
        </p:txBody>
      </p:sp>
      <p:sp>
        <p:nvSpPr>
          <p:cNvPr id="6" name="Text Placeholder 10"/>
          <p:cNvSpPr>
            <a:spLocks noGrp="1"/>
          </p:cNvSpPr>
          <p:nvPr>
            <p:ph type="body" sz="quarter" idx="15" hasCustomPrompt="1"/>
          </p:nvPr>
        </p:nvSpPr>
        <p:spPr bwMode="white">
          <a:xfrm>
            <a:off x="556261" y="2570094"/>
            <a:ext cx="11062810" cy="3444937"/>
          </a:xfrm>
        </p:spPr>
        <p:txBody>
          <a:bodyPr wrap="square">
            <a:normAutofit/>
          </a:bodyPr>
          <a:lstStyle>
            <a:lvl1pPr marL="4763" indent="-4763" algn="ctr">
              <a:lnSpc>
                <a:spcPct val="80000"/>
              </a:lnSpc>
              <a:buFont typeface="Arial" panose="020B0604020202020204" pitchFamily="34" charset="0"/>
              <a:buChar char="​"/>
              <a:defRPr sz="8800" spc="0" baseline="0">
                <a:solidFill>
                  <a:schemeClr val="tx1"/>
                </a:solidFill>
                <a:latin typeface="+mj-lt"/>
              </a:defRPr>
            </a:lvl1pPr>
            <a:lvl2pPr marL="1588" indent="-1588" algn="ctr">
              <a:spcBef>
                <a:spcPts val="5400"/>
              </a:spcBef>
              <a:buFont typeface="Arial" panose="020B0604020202020204" pitchFamily="34" charset="0"/>
              <a:buChar char="​"/>
              <a:defRPr sz="2100">
                <a:solidFill>
                  <a:schemeClr val="tx1"/>
                </a:solidFill>
              </a:defRPr>
            </a:lvl2pPr>
            <a:lvl3pPr marL="3175" indent="-3175" algn="ctr">
              <a:buFont typeface="Arial" panose="020B0604020202020204" pitchFamily="34" charset="0"/>
              <a:buChar char="​"/>
              <a:defRPr sz="2400">
                <a:solidFill>
                  <a:schemeClr val="tx1"/>
                </a:solidFill>
              </a:defRPr>
            </a:lvl3pPr>
            <a:lvl4pPr algn="ctr">
              <a:defRPr sz="2400">
                <a:solidFill>
                  <a:schemeClr val="tx1"/>
                </a:solidFill>
              </a:defRPr>
            </a:lvl4pPr>
            <a:lvl5pPr algn="ctr">
              <a:defRPr sz="240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buNone/>
              <a:defRPr>
                <a:solidFill>
                  <a:schemeClr val="tx1"/>
                </a:solidFill>
              </a:defRPr>
            </a:lvl9pPr>
          </a:lstStyle>
          <a:p>
            <a:pPr lvl="0"/>
            <a:r>
              <a:t>Headline copy</a:t>
            </a:r>
          </a:p>
          <a:p>
            <a:pPr lvl="1"/>
            <a:r>
              <a:t>Sub-headline copy</a:t>
            </a:r>
          </a:p>
        </p:txBody>
      </p:sp>
      <p:sp>
        <p:nvSpPr>
          <p:cNvPr id="9" name="Date Placeholder 8"/>
          <p:cNvSpPr>
            <a:spLocks noGrp="1"/>
          </p:cNvSpPr>
          <p:nvPr>
            <p:ph type="dt" sz="half" idx="16"/>
          </p:nvPr>
        </p:nvSpPr>
        <p:spPr/>
        <p:txBody>
          <a:bodyPr/>
          <a:lstStyle/>
          <a:p>
            <a:fld id="{E9958D14-26F8-4185-A1EB-797AA8083859}" type="datetime1">
              <a:rPr lang="en-US" smtClean="0"/>
              <a:t>5/22/2020</a:t>
            </a:fld>
            <a:endParaRPr/>
          </a:p>
        </p:txBody>
      </p:sp>
      <p:sp>
        <p:nvSpPr>
          <p:cNvPr id="10" name="Footer Placeholder 9"/>
          <p:cNvSpPr>
            <a:spLocks noGrp="1"/>
          </p:cNvSpPr>
          <p:nvPr>
            <p:ph type="ftr" sz="quarter" idx="17"/>
          </p:nvPr>
        </p:nvSpPr>
        <p:spPr/>
        <p:txBody>
          <a:bodyPr/>
          <a:lstStyle>
            <a:lvl1pPr>
              <a:defRPr>
                <a:solidFill>
                  <a:schemeClr val="tx1"/>
                </a:solidFill>
              </a:defRPr>
            </a:lvl1pPr>
          </a:lstStyle>
          <a:p>
            <a:endParaRPr/>
          </a:p>
        </p:txBody>
      </p:sp>
      <p:sp>
        <p:nvSpPr>
          <p:cNvPr id="11" name="Slide Number Placeholder 10"/>
          <p:cNvSpPr>
            <a:spLocks noGrp="1"/>
          </p:cNvSpPr>
          <p:nvPr>
            <p:ph type="sldNum" sz="quarter" idx="18"/>
          </p:nvPr>
        </p:nvSpPr>
        <p:spPr/>
        <p:txBody>
          <a:bodyPr/>
          <a:lstStyle>
            <a:lvl1pPr>
              <a:defRPr>
                <a:solidFill>
                  <a:schemeClr val="tx1"/>
                </a:solidFill>
              </a:defRPr>
            </a:lvl1pPr>
          </a:lstStyle>
          <a:p>
            <a:fld id="{CCD3E2E5-4824-4C31-AB9E-BF329854FC3B}" type="slidenum">
              <a:rPr/>
              <a:pPr/>
              <a:t>‹#›</a:t>
            </a:fld>
            <a:endParaRPr/>
          </a:p>
        </p:txBody>
      </p:sp>
      <p:sp>
        <p:nvSpPr>
          <p:cNvPr id="12" name="TextBox 11"/>
          <p:cNvSpPr txBox="1"/>
          <p:nvPr/>
        </p:nvSpPr>
        <p:spPr>
          <a:xfrm>
            <a:off x="12191999" y="1919015"/>
            <a:ext cx="1740569" cy="461665"/>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TO CUSTOMIZE WITH</a:t>
            </a:r>
            <a:r>
              <a:rPr sz="1200" b="1" baseline="0">
                <a:solidFill>
                  <a:srgbClr val="595959"/>
                </a:solidFill>
              </a:rPr>
              <a:t> A NEW PICTURE</a:t>
            </a:r>
            <a:endParaRPr sz="1200" b="1">
              <a:solidFill>
                <a:srgbClr val="595959"/>
              </a:solidFill>
            </a:endParaRPr>
          </a:p>
        </p:txBody>
      </p:sp>
      <p:sp>
        <p:nvSpPr>
          <p:cNvPr id="13" name="TextBox 12"/>
          <p:cNvSpPr txBox="1"/>
          <p:nvPr/>
        </p:nvSpPr>
        <p:spPr>
          <a:xfrm>
            <a:off x="12191998" y="2491409"/>
            <a:ext cx="1620253" cy="4366592"/>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1">
                <a:solidFill>
                  <a:srgbClr val="595959"/>
                </a:solidFill>
              </a:rPr>
              <a:t>Delete</a:t>
            </a:r>
            <a:r>
              <a:rPr sz="1200">
                <a:solidFill>
                  <a:srgbClr val="595959"/>
                </a:solidFill>
              </a:rPr>
              <a:t> </a:t>
            </a:r>
            <a:r>
              <a:rPr sz="1200" baseline="0">
                <a:solidFill>
                  <a:srgbClr val="595959"/>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a:solidFill>
                  <a:srgbClr val="595959"/>
                </a:solidFill>
              </a:rPr>
              <a:t>On the </a:t>
            </a:r>
            <a:r>
              <a:rPr sz="1200" b="1">
                <a:solidFill>
                  <a:srgbClr val="595959"/>
                </a:solidFill>
              </a:rPr>
              <a:t>Insert</a:t>
            </a:r>
            <a:r>
              <a:rPr sz="1200">
                <a:solidFill>
                  <a:srgbClr val="595959"/>
                </a:solidFill>
              </a:rPr>
              <a:t> tab, click</a:t>
            </a:r>
            <a:r>
              <a:rPr sz="1200" baseline="0">
                <a:solidFill>
                  <a:srgbClr val="595959"/>
                </a:solidFill>
              </a:rPr>
              <a:t> the </a:t>
            </a:r>
            <a:r>
              <a:rPr sz="1200" b="1" baseline="0">
                <a:solidFill>
                  <a:srgbClr val="595959"/>
                </a:solidFill>
              </a:rPr>
              <a:t>Pictures</a:t>
            </a:r>
            <a:r>
              <a:rPr sz="1200" baseline="0">
                <a:solidFill>
                  <a:srgbClr val="595959"/>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Navigate to the image you want to use and select </a:t>
            </a:r>
            <a:r>
              <a:rPr sz="1200" b="1" baseline="0">
                <a:solidFill>
                  <a:srgbClr val="595959"/>
                </a:solidFill>
              </a:rPr>
              <a:t>Insert</a:t>
            </a:r>
            <a:r>
              <a:rPr sz="1200" baseline="0">
                <a:solidFill>
                  <a:srgbClr val="595959"/>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Resize the picture to fit the slide, as needed. Hold the </a:t>
            </a:r>
            <a:r>
              <a:rPr sz="1200" b="1" baseline="0">
                <a:solidFill>
                  <a:srgbClr val="595959"/>
                </a:solidFill>
              </a:rPr>
              <a:t>Shift</a:t>
            </a:r>
            <a:r>
              <a:rPr sz="1200" baseline="0">
                <a:solidFill>
                  <a:srgbClr val="595959"/>
                </a:solidFill>
              </a:rPr>
              <a:t> key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On the </a:t>
            </a:r>
            <a:r>
              <a:rPr sz="1200" b="1" baseline="0">
                <a:solidFill>
                  <a:srgbClr val="595959"/>
                </a:solidFill>
              </a:rPr>
              <a:t>Home</a:t>
            </a:r>
            <a:r>
              <a:rPr sz="1200" baseline="0">
                <a:solidFill>
                  <a:srgbClr val="595959"/>
                </a:solidFill>
              </a:rPr>
              <a:t> tab, click the </a:t>
            </a:r>
            <a:r>
              <a:rPr sz="1200" b="1" baseline="0">
                <a:solidFill>
                  <a:srgbClr val="595959"/>
                </a:solidFill>
              </a:rPr>
              <a:t>Arrange</a:t>
            </a:r>
            <a:r>
              <a:rPr sz="1200" baseline="0">
                <a:solidFill>
                  <a:srgbClr val="595959"/>
                </a:solidFill>
              </a:rPr>
              <a:t> button, then </a:t>
            </a:r>
            <a:r>
              <a:rPr sz="1200" b="1" baseline="0">
                <a:solidFill>
                  <a:srgbClr val="595959"/>
                </a:solidFill>
              </a:rPr>
              <a:t>Send to Back </a:t>
            </a:r>
            <a:r>
              <a:rPr sz="1200" baseline="0">
                <a:solidFill>
                  <a:srgbClr val="595959"/>
                </a:solidFill>
              </a:rPr>
              <a:t>so the photo is behind </a:t>
            </a:r>
            <a:br>
              <a:rPr sz="1200" baseline="0">
                <a:solidFill>
                  <a:srgbClr val="595959"/>
                </a:solidFill>
              </a:rPr>
            </a:br>
            <a:r>
              <a:rPr sz="1200" baseline="0">
                <a:solidFill>
                  <a:srgbClr val="595959"/>
                </a:solidFill>
              </a:rPr>
              <a:t>the text.</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Click the </a:t>
            </a:r>
            <a:r>
              <a:rPr sz="1200" b="1" baseline="0">
                <a:solidFill>
                  <a:srgbClr val="595959"/>
                </a:solidFill>
              </a:rPr>
              <a:t>Reset</a:t>
            </a:r>
            <a:r>
              <a:rPr sz="1200" baseline="0">
                <a:solidFill>
                  <a:srgbClr val="595959"/>
                </a:solidFill>
              </a:rPr>
              <a:t> button to reapply the Layout</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endParaRPr sz="1200" baseline="0">
              <a:solidFill>
                <a:srgbClr val="595959"/>
              </a:solidFill>
            </a:endParaRPr>
          </a:p>
        </p:txBody>
      </p:sp>
    </p:spTree>
    <p:extLst>
      <p:ext uri="{BB962C8B-B14F-4D97-AF65-F5344CB8AC3E}">
        <p14:creationId xmlns:p14="http://schemas.microsoft.com/office/powerpoint/2010/main" val="3267443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with Photo">
    <p:spTree>
      <p:nvGrpSpPr>
        <p:cNvPr id="1" name=""/>
        <p:cNvGrpSpPr/>
        <p:nvPr/>
      </p:nvGrpSpPr>
      <p:grpSpPr>
        <a:xfrm>
          <a:off x="0" y="0"/>
          <a:ext cx="0" cy="0"/>
          <a:chOff x="0" y="0"/>
          <a:chExt cx="0" cy="0"/>
        </a:xfrm>
      </p:grpSpPr>
      <p:sp>
        <p:nvSpPr>
          <p:cNvPr id="14" name="Picture Placeholder 13"/>
          <p:cNvSpPr>
            <a:spLocks noGrp="1"/>
          </p:cNvSpPr>
          <p:nvPr>
            <p:ph type="pic" sz="quarter" idx="14" hasCustomPrompt="1"/>
          </p:nvPr>
        </p:nvSpPr>
        <p:spPr>
          <a:xfrm>
            <a:off x="0" y="1438274"/>
            <a:ext cx="4768849" cy="5419726"/>
          </a:xfrm>
          <a:custGeom>
            <a:avLst/>
            <a:gdLst>
              <a:gd name="connsiteX0" fmla="*/ 2212477 w 4768849"/>
              <a:gd name="connsiteY0" fmla="*/ 0 h 5419726"/>
              <a:gd name="connsiteX1" fmla="*/ 4768849 w 4768849"/>
              <a:gd name="connsiteY1" fmla="*/ 2549723 h 5419726"/>
              <a:gd name="connsiteX2" fmla="*/ 3252251 w 4768849"/>
              <a:gd name="connsiteY2" fmla="*/ 5289628 h 5419726"/>
              <a:gd name="connsiteX3" fmla="*/ 3112526 w 4768849"/>
              <a:gd name="connsiteY3" fmla="*/ 5419726 h 5419726"/>
              <a:gd name="connsiteX4" fmla="*/ 1320267 w 4768849"/>
              <a:gd name="connsiteY4" fmla="*/ 5419726 h 5419726"/>
              <a:gd name="connsiteX5" fmla="*/ 1240862 w 4768849"/>
              <a:gd name="connsiteY5" fmla="*/ 5345743 h 5419726"/>
              <a:gd name="connsiteX6" fmla="*/ 76278 w 4768849"/>
              <a:gd name="connsiteY6" fmla="*/ 3898900 h 5419726"/>
              <a:gd name="connsiteX7" fmla="*/ 0 w 4768849"/>
              <a:gd name="connsiteY7" fmla="*/ 3754712 h 5419726"/>
              <a:gd name="connsiteX8" fmla="*/ 0 w 4768849"/>
              <a:gd name="connsiteY8" fmla="*/ 1315372 h 5419726"/>
              <a:gd name="connsiteX9" fmla="*/ 112333 w 4768849"/>
              <a:gd name="connsiteY9" fmla="*/ 1128864 h 5419726"/>
              <a:gd name="connsiteX10" fmla="*/ 2212477 w 4768849"/>
              <a:gd name="connsiteY10" fmla="*/ 0 h 541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8849" h="5419726">
                <a:moveTo>
                  <a:pt x="2212477" y="0"/>
                </a:moveTo>
                <a:cubicBezTo>
                  <a:pt x="3613566" y="0"/>
                  <a:pt x="4768849" y="1152279"/>
                  <a:pt x="4768849" y="2549723"/>
                </a:cubicBezTo>
                <a:cubicBezTo>
                  <a:pt x="4768849" y="3597806"/>
                  <a:pt x="3959997" y="4607103"/>
                  <a:pt x="3252251" y="5289628"/>
                </a:cubicBezTo>
                <a:lnTo>
                  <a:pt x="3112526" y="5419726"/>
                </a:lnTo>
                <a:lnTo>
                  <a:pt x="1320267" y="5419726"/>
                </a:lnTo>
                <a:lnTo>
                  <a:pt x="1240862" y="5345743"/>
                </a:lnTo>
                <a:cubicBezTo>
                  <a:pt x="835630" y="4958322"/>
                  <a:pt x="387807" y="4456987"/>
                  <a:pt x="76278" y="3898900"/>
                </a:cubicBezTo>
                <a:lnTo>
                  <a:pt x="0" y="3754712"/>
                </a:lnTo>
                <a:lnTo>
                  <a:pt x="0" y="1315372"/>
                </a:lnTo>
                <a:lnTo>
                  <a:pt x="112333" y="1128864"/>
                </a:lnTo>
                <a:cubicBezTo>
                  <a:pt x="566736" y="450109"/>
                  <a:pt x="1336797" y="0"/>
                  <a:pt x="2212477" y="0"/>
                </a:cubicBezTo>
                <a:close/>
              </a:path>
            </a:pathLst>
          </a:custGeom>
          <a:solidFill>
            <a:schemeClr val="bg1">
              <a:lumMod val="85000"/>
            </a:schemeClr>
          </a:solidFill>
        </p:spPr>
        <p:txBody>
          <a:bodyPr wrap="square" tIns="2011680" anchor="t">
            <a:noAutofit/>
          </a:bodyPr>
          <a:lstStyle>
            <a:lvl1pPr marL="0" indent="0" algn="ctr">
              <a:buFont typeface="Arial" panose="020B0604020202020204" pitchFamily="34" charset="0"/>
              <a:buChar char="​"/>
              <a:defRPr>
                <a:solidFill>
                  <a:schemeClr val="tx1">
                    <a:lumMod val="75000"/>
                    <a:lumOff val="25000"/>
                  </a:schemeClr>
                </a:solidFill>
              </a:defRPr>
            </a:lvl1pPr>
          </a:lstStyle>
          <a:p>
            <a:r>
              <a:t>Click on the icon below to </a:t>
            </a:r>
            <a:br>
              <a:rPr/>
            </a:br>
            <a:r>
              <a:t>place an image</a:t>
            </a:r>
          </a:p>
        </p:txBody>
      </p:sp>
      <p:sp>
        <p:nvSpPr>
          <p:cNvPr id="3" name="Content Placeholder 2"/>
          <p:cNvSpPr>
            <a:spLocks noGrp="1"/>
          </p:cNvSpPr>
          <p:nvPr>
            <p:ph idx="1"/>
          </p:nvPr>
        </p:nvSpPr>
        <p:spPr>
          <a:xfrm>
            <a:off x="5378450" y="1847850"/>
            <a:ext cx="6249670" cy="4496584"/>
          </a:xfrm>
        </p:spPr>
        <p:txBody>
          <a:bodyPr/>
          <a:lstStyle/>
          <a:p>
            <a:pPr lvl="0"/>
            <a:r>
              <a:t>Edit Master text styles</a:t>
            </a:r>
          </a:p>
          <a:p>
            <a:pPr lvl="1"/>
            <a:r>
              <a:t>Second level</a:t>
            </a:r>
          </a:p>
          <a:p>
            <a:pPr lvl="2"/>
            <a:r>
              <a:t>Third level</a:t>
            </a:r>
          </a:p>
          <a:p>
            <a:pPr lvl="3"/>
            <a:r>
              <a:t>Fourth level</a:t>
            </a:r>
          </a:p>
          <a:p>
            <a:pPr lvl="4"/>
            <a:r>
              <a:t>Fifth level</a:t>
            </a:r>
          </a:p>
        </p:txBody>
      </p:sp>
      <p:sp>
        <p:nvSpPr>
          <p:cNvPr id="7"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2" name="Title 1"/>
          <p:cNvSpPr>
            <a:spLocks noGrp="1"/>
          </p:cNvSpPr>
          <p:nvPr>
            <p:ph type="title"/>
          </p:nvPr>
        </p:nvSpPr>
        <p:spPr/>
        <p:txBody>
          <a:bodyPr/>
          <a:lstStyle/>
          <a:p>
            <a:r>
              <a:t>Click to edit Master title style</a:t>
            </a:r>
          </a:p>
        </p:txBody>
      </p:sp>
      <p:sp>
        <p:nvSpPr>
          <p:cNvPr id="4" name="Date Placeholder 3"/>
          <p:cNvSpPr>
            <a:spLocks noGrp="1"/>
          </p:cNvSpPr>
          <p:nvPr>
            <p:ph type="dt" sz="half" idx="15"/>
          </p:nvPr>
        </p:nvSpPr>
        <p:spPr/>
        <p:txBody>
          <a:bodyPr/>
          <a:lstStyle/>
          <a:p>
            <a:fld id="{BEA45762-05AA-4DC7-9651-69D34B5D9122}" type="datetime1">
              <a:rPr lang="en-US" smtClean="0"/>
              <a:t>5/22/2020</a:t>
            </a:fld>
            <a:endParaRPr/>
          </a:p>
        </p:txBody>
      </p:sp>
      <p:sp>
        <p:nvSpPr>
          <p:cNvPr id="9" name="Slide Number Placeholder 8"/>
          <p:cNvSpPr>
            <a:spLocks noGrp="1"/>
          </p:cNvSpPr>
          <p:nvPr>
            <p:ph type="sldNum" sz="quarter" idx="17"/>
          </p:nvPr>
        </p:nvSpPr>
        <p:spPr/>
        <p:txBody>
          <a:bodyPr/>
          <a:lstStyle/>
          <a:p>
            <a:fld id="{CCD3E2E5-4824-4C31-AB9E-BF329854FC3B}" type="slidenum">
              <a:rPr/>
              <a:pPr/>
              <a:t>‹#›</a:t>
            </a:fld>
            <a:endParaRPr/>
          </a:p>
        </p:txBody>
      </p:sp>
      <p:sp>
        <p:nvSpPr>
          <p:cNvPr id="8" name="Footer Placeholder 7"/>
          <p:cNvSpPr>
            <a:spLocks noGrp="1"/>
          </p:cNvSpPr>
          <p:nvPr>
            <p:ph type="ftr" sz="quarter" idx="16"/>
          </p:nvPr>
        </p:nvSpPr>
        <p:spPr>
          <a:xfrm>
            <a:off x="5378450" y="6481611"/>
            <a:ext cx="5188042" cy="246888"/>
          </a:xfrm>
        </p:spPr>
        <p:txBody>
          <a:bodyPr/>
          <a:lstStyle/>
          <a:p>
            <a:endParaRPr dirty="0"/>
          </a:p>
        </p:txBody>
      </p:sp>
    </p:spTree>
    <p:extLst>
      <p:ext uri="{BB962C8B-B14F-4D97-AF65-F5344CB8AC3E}">
        <p14:creationId xmlns:p14="http://schemas.microsoft.com/office/powerpoint/2010/main" val="424176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with Small Ph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8450" y="1847850"/>
            <a:ext cx="6249670" cy="4496584"/>
          </a:xfrm>
        </p:spPr>
        <p:txBody>
          <a:bodyPr/>
          <a:lstStyle/>
          <a:p>
            <a:pPr lvl="0"/>
            <a:r>
              <a:t>Edit Master text styles</a:t>
            </a:r>
          </a:p>
          <a:p>
            <a:pPr lvl="1"/>
            <a:r>
              <a:t>Second level</a:t>
            </a:r>
          </a:p>
          <a:p>
            <a:pPr lvl="2"/>
            <a:r>
              <a:t>Third level</a:t>
            </a:r>
          </a:p>
          <a:p>
            <a:pPr lvl="3"/>
            <a:r>
              <a:t>Fourth level</a:t>
            </a:r>
          </a:p>
          <a:p>
            <a:pPr lvl="4"/>
            <a:r>
              <a:t>Fifth level</a:t>
            </a:r>
          </a:p>
        </p:txBody>
      </p:sp>
      <p:sp>
        <p:nvSpPr>
          <p:cNvPr id="2" name="Title 1"/>
          <p:cNvSpPr>
            <a:spLocks noGrp="1"/>
          </p:cNvSpPr>
          <p:nvPr>
            <p:ph type="title"/>
          </p:nvPr>
        </p:nvSpPr>
        <p:spPr/>
        <p:txBody>
          <a:bodyPr/>
          <a:lstStyle/>
          <a:p>
            <a:r>
              <a:t>Click to edit Master title style</a:t>
            </a:r>
          </a:p>
        </p:txBody>
      </p:sp>
      <p:pic>
        <p:nvPicPr>
          <p:cNvPr id="15" name="Picture 14"/>
          <p:cNvPicPr>
            <a:picLocks noChangeAspect="1"/>
          </p:cNvPicPr>
          <p:nvPr/>
        </p:nvPicPr>
        <p:blipFill>
          <a:blip r:embed="rId2"/>
          <a:srcRect l="20296" t="3488"/>
          <a:stretch>
            <a:fillRect/>
          </a:stretch>
        </p:blipFill>
        <p:spPr>
          <a:xfrm>
            <a:off x="0" y="1"/>
            <a:ext cx="3755346" cy="5495549"/>
          </a:xfrm>
          <a:custGeom>
            <a:avLst/>
            <a:gdLst>
              <a:gd name="connsiteX0" fmla="*/ 0 w 3755346"/>
              <a:gd name="connsiteY0" fmla="*/ 0 h 5495549"/>
              <a:gd name="connsiteX1" fmla="*/ 3755346 w 3755346"/>
              <a:gd name="connsiteY1" fmla="*/ 0 h 5495549"/>
              <a:gd name="connsiteX2" fmla="*/ 3755346 w 3755346"/>
              <a:gd name="connsiteY2" fmla="*/ 5495549 h 5495549"/>
              <a:gd name="connsiteX3" fmla="*/ 0 w 3755346"/>
              <a:gd name="connsiteY3" fmla="*/ 5495549 h 5495549"/>
            </a:gdLst>
            <a:ahLst/>
            <a:cxnLst>
              <a:cxn ang="0">
                <a:pos x="connsiteX0" y="connsiteY0"/>
              </a:cxn>
              <a:cxn ang="0">
                <a:pos x="connsiteX1" y="connsiteY1"/>
              </a:cxn>
              <a:cxn ang="0">
                <a:pos x="connsiteX2" y="connsiteY2"/>
              </a:cxn>
              <a:cxn ang="0">
                <a:pos x="connsiteX3" y="connsiteY3"/>
              </a:cxn>
            </a:cxnLst>
            <a:rect l="l" t="t" r="r" b="b"/>
            <a:pathLst>
              <a:path w="3755346" h="5495549">
                <a:moveTo>
                  <a:pt x="0" y="0"/>
                </a:moveTo>
                <a:lnTo>
                  <a:pt x="3755346" y="0"/>
                </a:lnTo>
                <a:lnTo>
                  <a:pt x="3755346" y="5495549"/>
                </a:lnTo>
                <a:lnTo>
                  <a:pt x="0" y="5495549"/>
                </a:lnTo>
                <a:close/>
              </a:path>
            </a:pathLst>
          </a:custGeom>
        </p:spPr>
      </p:pic>
      <p:sp>
        <p:nvSpPr>
          <p:cNvPr id="4" name="Date Placeholder 3"/>
          <p:cNvSpPr>
            <a:spLocks noGrp="1"/>
          </p:cNvSpPr>
          <p:nvPr>
            <p:ph type="dt" sz="half" idx="15"/>
          </p:nvPr>
        </p:nvSpPr>
        <p:spPr/>
        <p:txBody>
          <a:bodyPr/>
          <a:lstStyle/>
          <a:p>
            <a:fld id="{37E04FE1-FC9A-4B3F-A650-B77E1721EA75}" type="datetime1">
              <a:rPr lang="en-US" smtClean="0"/>
              <a:t>5/22/2020</a:t>
            </a:fld>
            <a:endParaRPr/>
          </a:p>
        </p:txBody>
      </p:sp>
      <p:sp>
        <p:nvSpPr>
          <p:cNvPr id="9" name="Footer Placeholder 8"/>
          <p:cNvSpPr>
            <a:spLocks noGrp="1"/>
          </p:cNvSpPr>
          <p:nvPr>
            <p:ph type="ftr" sz="quarter" idx="16"/>
          </p:nvPr>
        </p:nvSpPr>
        <p:spPr/>
        <p:txBody>
          <a:bodyPr/>
          <a:lstStyle/>
          <a:p>
            <a:endParaRPr/>
          </a:p>
        </p:txBody>
      </p:sp>
      <p:sp>
        <p:nvSpPr>
          <p:cNvPr id="10" name="Slide Number Placeholder 9"/>
          <p:cNvSpPr>
            <a:spLocks noGrp="1"/>
          </p:cNvSpPr>
          <p:nvPr>
            <p:ph type="sldNum" sz="quarter" idx="17"/>
          </p:nvPr>
        </p:nvSpPr>
        <p:spPr/>
        <p:txBody>
          <a:bodyPr/>
          <a:lstStyle/>
          <a:p>
            <a:fld id="{CCD3E2E5-4824-4C31-AB9E-BF329854FC3B}" type="slidenum">
              <a:rPr/>
              <a:pPr/>
              <a:t>‹#›</a:t>
            </a:fld>
            <a:endParaRPr/>
          </a:p>
        </p:txBody>
      </p:sp>
      <p:sp>
        <p:nvSpPr>
          <p:cNvPr id="13" name="Picture Placeholder 12"/>
          <p:cNvSpPr>
            <a:spLocks noGrp="1"/>
          </p:cNvSpPr>
          <p:nvPr>
            <p:ph type="pic" sz="quarter" idx="14" hasCustomPrompt="1"/>
          </p:nvPr>
        </p:nvSpPr>
        <p:spPr>
          <a:xfrm>
            <a:off x="2219829" y="2172037"/>
            <a:ext cx="2230175" cy="2559619"/>
          </a:xfrm>
          <a:custGeom>
            <a:avLst/>
            <a:gdLst>
              <a:gd name="connsiteX0" fmla="*/ 1111559 w 2230175"/>
              <a:gd name="connsiteY0" fmla="*/ 0 h 2559619"/>
              <a:gd name="connsiteX1" fmla="*/ 1242123 w 2230175"/>
              <a:gd name="connsiteY1" fmla="*/ 28231 h 2559619"/>
              <a:gd name="connsiteX2" fmla="*/ 2107845 w 2230175"/>
              <a:gd name="connsiteY2" fmla="*/ 526981 h 2559619"/>
              <a:gd name="connsiteX3" fmla="*/ 2230175 w 2230175"/>
              <a:gd name="connsiteY3" fmla="*/ 743419 h 2559619"/>
              <a:gd name="connsiteX4" fmla="*/ 2230175 w 2230175"/>
              <a:gd name="connsiteY4" fmla="*/ 1740918 h 2559619"/>
              <a:gd name="connsiteX5" fmla="*/ 2107845 w 2230175"/>
              <a:gd name="connsiteY5" fmla="*/ 1966766 h 2559619"/>
              <a:gd name="connsiteX6" fmla="*/ 2013745 w 2230175"/>
              <a:gd name="connsiteY6" fmla="*/ 2023229 h 2559619"/>
              <a:gd name="connsiteX7" fmla="*/ 2004335 w 2230175"/>
              <a:gd name="connsiteY7" fmla="*/ 2023229 h 2559619"/>
              <a:gd name="connsiteX8" fmla="*/ 1110383 w 2230175"/>
              <a:gd name="connsiteY8" fmla="*/ 2559619 h 2559619"/>
              <a:gd name="connsiteX9" fmla="*/ 216430 w 2230175"/>
              <a:gd name="connsiteY9" fmla="*/ 2023229 h 2559619"/>
              <a:gd name="connsiteX10" fmla="*/ 122330 w 2230175"/>
              <a:gd name="connsiteY10" fmla="*/ 1966766 h 2559619"/>
              <a:gd name="connsiteX11" fmla="*/ 0 w 2230175"/>
              <a:gd name="connsiteY11" fmla="*/ 1740918 h 2559619"/>
              <a:gd name="connsiteX12" fmla="*/ 0 w 2230175"/>
              <a:gd name="connsiteY12" fmla="*/ 743419 h 2559619"/>
              <a:gd name="connsiteX13" fmla="*/ 122330 w 2230175"/>
              <a:gd name="connsiteY13" fmla="*/ 526981 h 2559619"/>
              <a:gd name="connsiteX14" fmla="*/ 988052 w 2230175"/>
              <a:gd name="connsiteY14" fmla="*/ 28231 h 2559619"/>
              <a:gd name="connsiteX15" fmla="*/ 1111559 w 2230175"/>
              <a:gd name="connsiteY15" fmla="*/ 0 h 255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0175" h="2559619">
                <a:moveTo>
                  <a:pt x="1111559" y="0"/>
                </a:moveTo>
                <a:cubicBezTo>
                  <a:pt x="1157433" y="0"/>
                  <a:pt x="1204483" y="9411"/>
                  <a:pt x="1242123" y="28231"/>
                </a:cubicBezTo>
                <a:cubicBezTo>
                  <a:pt x="2107845" y="526981"/>
                  <a:pt x="2107845" y="526981"/>
                  <a:pt x="2107845" y="526981"/>
                </a:cubicBezTo>
                <a:cubicBezTo>
                  <a:pt x="2173715" y="564622"/>
                  <a:pt x="2230175" y="668136"/>
                  <a:pt x="2230175" y="743419"/>
                </a:cubicBezTo>
                <a:cubicBezTo>
                  <a:pt x="2230175" y="1740918"/>
                  <a:pt x="2230175" y="1740918"/>
                  <a:pt x="2230175" y="1740918"/>
                </a:cubicBezTo>
                <a:cubicBezTo>
                  <a:pt x="2230175" y="1825611"/>
                  <a:pt x="2173715" y="1919715"/>
                  <a:pt x="2107845" y="1966766"/>
                </a:cubicBezTo>
                <a:cubicBezTo>
                  <a:pt x="2013745" y="2023229"/>
                  <a:pt x="2013745" y="2023229"/>
                  <a:pt x="2013745" y="2023229"/>
                </a:cubicBezTo>
                <a:cubicBezTo>
                  <a:pt x="2004335" y="2023229"/>
                  <a:pt x="2004335" y="2023229"/>
                  <a:pt x="2004335" y="2023229"/>
                </a:cubicBezTo>
                <a:cubicBezTo>
                  <a:pt x="1110383" y="2559619"/>
                  <a:pt x="1110383" y="2559619"/>
                  <a:pt x="1110383" y="2559619"/>
                </a:cubicBezTo>
                <a:cubicBezTo>
                  <a:pt x="216430" y="2023229"/>
                  <a:pt x="216430" y="2023229"/>
                  <a:pt x="216430" y="2023229"/>
                </a:cubicBezTo>
                <a:cubicBezTo>
                  <a:pt x="122330" y="1966766"/>
                  <a:pt x="122330" y="1966766"/>
                  <a:pt x="122330" y="1966766"/>
                </a:cubicBezTo>
                <a:cubicBezTo>
                  <a:pt x="56460" y="1919715"/>
                  <a:pt x="0" y="1825611"/>
                  <a:pt x="0" y="1740918"/>
                </a:cubicBezTo>
                <a:cubicBezTo>
                  <a:pt x="0" y="743419"/>
                  <a:pt x="0" y="743419"/>
                  <a:pt x="0" y="743419"/>
                </a:cubicBezTo>
                <a:cubicBezTo>
                  <a:pt x="0" y="668136"/>
                  <a:pt x="56460" y="564622"/>
                  <a:pt x="122330" y="526981"/>
                </a:cubicBezTo>
                <a:cubicBezTo>
                  <a:pt x="988052" y="28231"/>
                  <a:pt x="988052" y="28231"/>
                  <a:pt x="988052" y="28231"/>
                </a:cubicBezTo>
                <a:cubicBezTo>
                  <a:pt x="1020988" y="9411"/>
                  <a:pt x="1065685" y="0"/>
                  <a:pt x="1111559" y="0"/>
                </a:cubicBezTo>
                <a:close/>
              </a:path>
            </a:pathLst>
          </a:custGeom>
          <a:solidFill>
            <a:schemeClr val="bg1">
              <a:lumMod val="85000"/>
            </a:schemeClr>
          </a:solidFill>
        </p:spPr>
        <p:txBody>
          <a:bodyPr wrap="square" tIns="640080" rIns="0">
            <a:noAutofit/>
          </a:bodyPr>
          <a:lstStyle>
            <a:lvl1pPr marL="0" marR="0" indent="0" algn="ctr" defTabSz="914400" rtl="0" eaLnBrk="1" fontAlgn="auto" latinLnBrk="0" hangingPunct="1">
              <a:lnSpc>
                <a:spcPct val="94000"/>
              </a:lnSpc>
              <a:spcBef>
                <a:spcPts val="800"/>
              </a:spcBef>
              <a:spcAft>
                <a:spcPts val="400"/>
              </a:spcAft>
              <a:buClr>
                <a:schemeClr val="accent1"/>
              </a:buClr>
              <a:buSzPct val="70000"/>
              <a:buFont typeface="Arial" panose="020B0604020202020204" pitchFamily="34" charset="0"/>
              <a:buChar char="​"/>
              <a:tabLst/>
              <a:defRPr baseline="0">
                <a:solidFill>
                  <a:schemeClr val="tx1">
                    <a:lumMod val="75000"/>
                    <a:lumOff val="25000"/>
                  </a:schemeClr>
                </a:solidFill>
              </a:defRPr>
            </a:lvl1pPr>
          </a:lstStyle>
          <a:p>
            <a:r>
              <a:t>Click on the icon below to place an image</a:t>
            </a:r>
          </a:p>
          <a:p>
            <a:endParaRPr/>
          </a:p>
        </p:txBody>
      </p:sp>
      <p:sp>
        <p:nvSpPr>
          <p:cNvPr id="7"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baseline="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Tree>
    <p:extLst>
      <p:ext uri="{BB962C8B-B14F-4D97-AF65-F5344CB8AC3E}">
        <p14:creationId xmlns:p14="http://schemas.microsoft.com/office/powerpoint/2010/main" val="52084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Column with Icon">
    <p:spTree>
      <p:nvGrpSpPr>
        <p:cNvPr id="1" name=""/>
        <p:cNvGrpSpPr/>
        <p:nvPr/>
      </p:nvGrpSpPr>
      <p:grpSpPr>
        <a:xfrm>
          <a:off x="0" y="0"/>
          <a:ext cx="0" cy="0"/>
          <a:chOff x="0" y="0"/>
          <a:chExt cx="0" cy="0"/>
        </a:xfrm>
      </p:grpSpPr>
      <p:sp>
        <p:nvSpPr>
          <p:cNvPr id="21" name="Text Placeholder 9"/>
          <p:cNvSpPr>
            <a:spLocks noGrp="1"/>
          </p:cNvSpPr>
          <p:nvPr>
            <p:ph type="body" sz="quarter" idx="44" hasCustomPrompt="1"/>
          </p:nvPr>
        </p:nvSpPr>
        <p:spPr>
          <a:xfrm>
            <a:off x="1048082" y="1770063"/>
            <a:ext cx="1578961" cy="1181100"/>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icon here</a:t>
            </a:r>
          </a:p>
        </p:txBody>
      </p:sp>
      <p:sp>
        <p:nvSpPr>
          <p:cNvPr id="22" name="Text Placeholder 9"/>
          <p:cNvSpPr>
            <a:spLocks noGrp="1"/>
          </p:cNvSpPr>
          <p:nvPr>
            <p:ph type="body" sz="quarter" idx="45" hasCustomPrompt="1"/>
          </p:nvPr>
        </p:nvSpPr>
        <p:spPr>
          <a:xfrm>
            <a:off x="3889485" y="1770063"/>
            <a:ext cx="1578961" cy="1181100"/>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icon here</a:t>
            </a:r>
          </a:p>
        </p:txBody>
      </p:sp>
      <p:sp>
        <p:nvSpPr>
          <p:cNvPr id="30" name="Text Placeholder 9"/>
          <p:cNvSpPr>
            <a:spLocks noGrp="1"/>
          </p:cNvSpPr>
          <p:nvPr>
            <p:ph type="body" sz="quarter" idx="46" hasCustomPrompt="1"/>
          </p:nvPr>
        </p:nvSpPr>
        <p:spPr>
          <a:xfrm>
            <a:off x="6730888" y="1770063"/>
            <a:ext cx="1578961" cy="1181100"/>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icon here</a:t>
            </a:r>
          </a:p>
        </p:txBody>
      </p:sp>
      <p:sp>
        <p:nvSpPr>
          <p:cNvPr id="31" name="Text Placeholder 9"/>
          <p:cNvSpPr>
            <a:spLocks noGrp="1"/>
          </p:cNvSpPr>
          <p:nvPr>
            <p:ph type="body" sz="quarter" idx="47" hasCustomPrompt="1"/>
          </p:nvPr>
        </p:nvSpPr>
        <p:spPr>
          <a:xfrm>
            <a:off x="9560195" y="1770063"/>
            <a:ext cx="1578961" cy="1181100"/>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icon here</a:t>
            </a:r>
          </a:p>
        </p:txBody>
      </p:sp>
      <p:sp>
        <p:nvSpPr>
          <p:cNvPr id="32" name="Text Placeholder 11"/>
          <p:cNvSpPr>
            <a:spLocks noGrp="1"/>
          </p:cNvSpPr>
          <p:nvPr>
            <p:ph type="body" sz="quarter" idx="16" hasCustomPrompt="1"/>
          </p:nvPr>
        </p:nvSpPr>
        <p:spPr>
          <a:xfrm>
            <a:off x="3200368" y="1239163"/>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33" name="Text Placeholder 11"/>
          <p:cNvSpPr>
            <a:spLocks noGrp="1"/>
          </p:cNvSpPr>
          <p:nvPr>
            <p:ph type="body" sz="quarter" idx="48" hasCustomPrompt="1"/>
          </p:nvPr>
        </p:nvSpPr>
        <p:spPr>
          <a:xfrm>
            <a:off x="6046470" y="1239163"/>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34" name="Text Placeholder 11"/>
          <p:cNvSpPr>
            <a:spLocks noGrp="1"/>
          </p:cNvSpPr>
          <p:nvPr>
            <p:ph type="body" sz="quarter" idx="18" hasCustomPrompt="1"/>
          </p:nvPr>
        </p:nvSpPr>
        <p:spPr>
          <a:xfrm>
            <a:off x="8887111" y="1239163"/>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9" name="Text Placeholder 6"/>
          <p:cNvSpPr>
            <a:spLocks noGrp="1"/>
          </p:cNvSpPr>
          <p:nvPr>
            <p:ph type="body" sz="quarter" idx="14"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20" name="Text Placeholder 28"/>
          <p:cNvSpPr>
            <a:spLocks noGrp="1"/>
          </p:cNvSpPr>
          <p:nvPr>
            <p:ph type="body" sz="quarter" idx="22" hasCustomPrompt="1"/>
          </p:nvPr>
        </p:nvSpPr>
        <p:spPr>
          <a:xfrm>
            <a:off x="559594" y="3072357"/>
            <a:ext cx="2551176"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23" name="Text Placeholder 28"/>
          <p:cNvSpPr>
            <a:spLocks noGrp="1"/>
          </p:cNvSpPr>
          <p:nvPr>
            <p:ph type="body" sz="quarter" idx="25" hasCustomPrompt="1"/>
          </p:nvPr>
        </p:nvSpPr>
        <p:spPr>
          <a:xfrm>
            <a:off x="3399345" y="3072357"/>
            <a:ext cx="2551176"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26" name="Text Placeholder 28"/>
          <p:cNvSpPr>
            <a:spLocks noGrp="1"/>
          </p:cNvSpPr>
          <p:nvPr>
            <p:ph type="body" sz="quarter" idx="28" hasCustomPrompt="1"/>
          </p:nvPr>
        </p:nvSpPr>
        <p:spPr>
          <a:xfrm>
            <a:off x="6236716" y="3072357"/>
            <a:ext cx="2551176"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29" name="Text Placeholder 28"/>
          <p:cNvSpPr>
            <a:spLocks noGrp="1"/>
          </p:cNvSpPr>
          <p:nvPr>
            <p:ph type="body" sz="quarter" idx="31" hasCustomPrompt="1"/>
          </p:nvPr>
        </p:nvSpPr>
        <p:spPr>
          <a:xfrm>
            <a:off x="9074087" y="3072357"/>
            <a:ext cx="2551176"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13" name="Text Placeholder 12"/>
          <p:cNvSpPr>
            <a:spLocks noGrp="1"/>
          </p:cNvSpPr>
          <p:nvPr>
            <p:ph type="body" sz="quarter" idx="36" hasCustomPrompt="1"/>
          </p:nvPr>
        </p:nvSpPr>
        <p:spPr>
          <a:xfrm>
            <a:off x="559594" y="3833813"/>
            <a:ext cx="2551176" cy="2374900"/>
          </a:xfrm>
        </p:spPr>
        <p:txBody>
          <a:bodyPr lIns="91440" rIns="91440"/>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50" indent="-171450">
              <a:buClr>
                <a:schemeClr val="accent1"/>
              </a:buClr>
              <a:buSzPct val="70000"/>
              <a:buFont typeface="Arial" panose="020B0604020202020204" pitchFamily="34" charset="0"/>
              <a:buChar char="•"/>
              <a:defRPr sz="1800"/>
            </a:lvl3pPr>
          </a:lstStyle>
          <a:p>
            <a:pPr lvl="0"/>
            <a:r>
              <a:t>Edit Master text styles</a:t>
            </a:r>
          </a:p>
          <a:p>
            <a:pPr lvl="1"/>
            <a:r>
              <a:t>Second level</a:t>
            </a:r>
          </a:p>
          <a:p>
            <a:pPr lvl="2"/>
            <a:r>
              <a:t>Third level</a:t>
            </a:r>
          </a:p>
        </p:txBody>
      </p:sp>
      <p:sp>
        <p:nvSpPr>
          <p:cNvPr id="36" name="Text Placeholder 12"/>
          <p:cNvSpPr>
            <a:spLocks noGrp="1"/>
          </p:cNvSpPr>
          <p:nvPr>
            <p:ph type="body" sz="quarter" idx="37" hasCustomPrompt="1"/>
          </p:nvPr>
        </p:nvSpPr>
        <p:spPr>
          <a:xfrm>
            <a:off x="3397758" y="3833813"/>
            <a:ext cx="2551176" cy="2374900"/>
          </a:xfrm>
        </p:spPr>
        <p:txBody>
          <a:bodyPr lIns="91440" rIns="91440"/>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50" indent="-171450">
              <a:buClr>
                <a:schemeClr val="accent1"/>
              </a:buClr>
              <a:buSzPct val="70000"/>
              <a:buFont typeface="Arial" panose="020B0604020202020204" pitchFamily="34" charset="0"/>
              <a:buChar char="•"/>
              <a:defRPr sz="1800"/>
            </a:lvl3pPr>
          </a:lstStyle>
          <a:p>
            <a:pPr lvl="0"/>
            <a:r>
              <a:t>Edit Master text styles</a:t>
            </a:r>
          </a:p>
          <a:p>
            <a:pPr lvl="1"/>
            <a:r>
              <a:t>Second level</a:t>
            </a:r>
          </a:p>
          <a:p>
            <a:pPr lvl="2"/>
            <a:r>
              <a:t>Third level</a:t>
            </a:r>
          </a:p>
        </p:txBody>
      </p:sp>
      <p:sp>
        <p:nvSpPr>
          <p:cNvPr id="37" name="Text Placeholder 12"/>
          <p:cNvSpPr>
            <a:spLocks noGrp="1"/>
          </p:cNvSpPr>
          <p:nvPr>
            <p:ph type="body" sz="quarter" idx="38" hasCustomPrompt="1"/>
          </p:nvPr>
        </p:nvSpPr>
        <p:spPr>
          <a:xfrm>
            <a:off x="6235922" y="3833813"/>
            <a:ext cx="2551176" cy="2374900"/>
          </a:xfrm>
        </p:spPr>
        <p:txBody>
          <a:bodyPr lIns="91440" rIns="91440"/>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50" indent="-171450">
              <a:buClr>
                <a:schemeClr val="accent1"/>
              </a:buClr>
              <a:buSzPct val="70000"/>
              <a:buFont typeface="Arial" panose="020B0604020202020204" pitchFamily="34" charset="0"/>
              <a:buChar char="•"/>
              <a:defRPr sz="1800"/>
            </a:lvl3pPr>
          </a:lstStyle>
          <a:p>
            <a:pPr lvl="0"/>
            <a:r>
              <a:t>Edit Master text styles</a:t>
            </a:r>
          </a:p>
          <a:p>
            <a:pPr lvl="1"/>
            <a:r>
              <a:t>Second level</a:t>
            </a:r>
          </a:p>
          <a:p>
            <a:pPr lvl="2"/>
            <a:r>
              <a:t>Third level</a:t>
            </a:r>
          </a:p>
        </p:txBody>
      </p:sp>
      <p:sp>
        <p:nvSpPr>
          <p:cNvPr id="38" name="Text Placeholder 12"/>
          <p:cNvSpPr>
            <a:spLocks noGrp="1"/>
          </p:cNvSpPr>
          <p:nvPr>
            <p:ph type="body" sz="quarter" idx="39" hasCustomPrompt="1"/>
          </p:nvPr>
        </p:nvSpPr>
        <p:spPr>
          <a:xfrm>
            <a:off x="9074087" y="3833813"/>
            <a:ext cx="2551176" cy="2374900"/>
          </a:xfrm>
        </p:spPr>
        <p:txBody>
          <a:bodyPr lIns="91440" rIns="91440"/>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50" indent="-171450">
              <a:buClr>
                <a:schemeClr val="accent1"/>
              </a:buClr>
              <a:buSzPct val="70000"/>
              <a:buFont typeface="Arial" panose="020B0604020202020204" pitchFamily="34" charset="0"/>
              <a:buChar char="•"/>
              <a:defRPr sz="1800"/>
            </a:lvl3pPr>
          </a:lstStyle>
          <a:p>
            <a:pPr lvl="0"/>
            <a:r>
              <a:t>Edit Master text styles</a:t>
            </a:r>
          </a:p>
          <a:p>
            <a:pPr lvl="1"/>
            <a:r>
              <a:t>Second level</a:t>
            </a:r>
          </a:p>
          <a:p>
            <a:pPr lvl="2"/>
            <a:r>
              <a:t>Third level</a:t>
            </a:r>
          </a:p>
        </p:txBody>
      </p:sp>
      <p:sp>
        <p:nvSpPr>
          <p:cNvPr id="3" name="Title 2"/>
          <p:cNvSpPr>
            <a:spLocks noGrp="1"/>
          </p:cNvSpPr>
          <p:nvPr>
            <p:ph type="title"/>
          </p:nvPr>
        </p:nvSpPr>
        <p:spPr/>
        <p:txBody>
          <a:bodyPr/>
          <a:lstStyle/>
          <a:p>
            <a:r>
              <a:t>Click to edit Master title style</a:t>
            </a:r>
          </a:p>
        </p:txBody>
      </p:sp>
      <p:sp>
        <p:nvSpPr>
          <p:cNvPr id="2" name="Date Placeholder 1"/>
          <p:cNvSpPr>
            <a:spLocks noGrp="1"/>
          </p:cNvSpPr>
          <p:nvPr>
            <p:ph type="dt" sz="half" idx="40"/>
          </p:nvPr>
        </p:nvSpPr>
        <p:spPr/>
        <p:txBody>
          <a:bodyPr/>
          <a:lstStyle/>
          <a:p>
            <a:fld id="{3EF62FA3-C0E4-4F36-8EA3-294B977E1D8E}" type="datetime1">
              <a:rPr lang="en-US" smtClean="0"/>
              <a:t>5/22/2020</a:t>
            </a:fld>
            <a:endParaRPr/>
          </a:p>
        </p:txBody>
      </p:sp>
      <p:sp>
        <p:nvSpPr>
          <p:cNvPr id="4" name="Footer Placeholder 3"/>
          <p:cNvSpPr>
            <a:spLocks noGrp="1"/>
          </p:cNvSpPr>
          <p:nvPr>
            <p:ph type="ftr" sz="quarter" idx="41"/>
          </p:nvPr>
        </p:nvSpPr>
        <p:spPr/>
        <p:txBody>
          <a:bodyPr/>
          <a:lstStyle/>
          <a:p>
            <a:endParaRPr/>
          </a:p>
        </p:txBody>
      </p:sp>
      <p:sp>
        <p:nvSpPr>
          <p:cNvPr id="5" name="Slide Number Placeholder 4"/>
          <p:cNvSpPr>
            <a:spLocks noGrp="1"/>
          </p:cNvSpPr>
          <p:nvPr>
            <p:ph type="sldNum" sz="quarter" idx="42"/>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24179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Column with Icon and Stat">
    <p:spTree>
      <p:nvGrpSpPr>
        <p:cNvPr id="1" name=""/>
        <p:cNvGrpSpPr/>
        <p:nvPr/>
      </p:nvGrpSpPr>
      <p:grpSpPr>
        <a:xfrm>
          <a:off x="0" y="0"/>
          <a:ext cx="0" cy="0"/>
          <a:chOff x="0" y="0"/>
          <a:chExt cx="0" cy="0"/>
        </a:xfrm>
      </p:grpSpPr>
      <p:sp>
        <p:nvSpPr>
          <p:cNvPr id="27" name="Text Placeholder 9"/>
          <p:cNvSpPr>
            <a:spLocks noGrp="1"/>
          </p:cNvSpPr>
          <p:nvPr>
            <p:ph type="body" sz="quarter" idx="44" hasCustomPrompt="1"/>
          </p:nvPr>
        </p:nvSpPr>
        <p:spPr>
          <a:xfrm>
            <a:off x="1048082" y="1770063"/>
            <a:ext cx="1578961" cy="1181100"/>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icon here</a:t>
            </a:r>
          </a:p>
        </p:txBody>
      </p:sp>
      <p:sp>
        <p:nvSpPr>
          <p:cNvPr id="31" name="Text Placeholder 9"/>
          <p:cNvSpPr>
            <a:spLocks noGrp="1"/>
          </p:cNvSpPr>
          <p:nvPr>
            <p:ph type="body" sz="quarter" idx="45" hasCustomPrompt="1"/>
          </p:nvPr>
        </p:nvSpPr>
        <p:spPr>
          <a:xfrm>
            <a:off x="3889485" y="1770063"/>
            <a:ext cx="1578961" cy="1181100"/>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icon here</a:t>
            </a:r>
          </a:p>
        </p:txBody>
      </p:sp>
      <p:sp>
        <p:nvSpPr>
          <p:cNvPr id="35" name="Text Placeholder 9"/>
          <p:cNvSpPr>
            <a:spLocks noGrp="1"/>
          </p:cNvSpPr>
          <p:nvPr>
            <p:ph type="body" sz="quarter" idx="46" hasCustomPrompt="1"/>
          </p:nvPr>
        </p:nvSpPr>
        <p:spPr>
          <a:xfrm>
            <a:off x="6730888" y="1770063"/>
            <a:ext cx="1578961" cy="1181100"/>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icon here</a:t>
            </a:r>
          </a:p>
        </p:txBody>
      </p:sp>
      <p:sp>
        <p:nvSpPr>
          <p:cNvPr id="36" name="Text Placeholder 9"/>
          <p:cNvSpPr>
            <a:spLocks noGrp="1"/>
          </p:cNvSpPr>
          <p:nvPr>
            <p:ph type="body" sz="quarter" idx="47" hasCustomPrompt="1"/>
          </p:nvPr>
        </p:nvSpPr>
        <p:spPr>
          <a:xfrm>
            <a:off x="9560195" y="1770063"/>
            <a:ext cx="1578961" cy="1181100"/>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icon here</a:t>
            </a:r>
          </a:p>
        </p:txBody>
      </p:sp>
      <p:sp>
        <p:nvSpPr>
          <p:cNvPr id="24" name="Text Placeholder 11"/>
          <p:cNvSpPr>
            <a:spLocks noGrp="1"/>
          </p:cNvSpPr>
          <p:nvPr>
            <p:ph type="body" sz="quarter" idx="16" hasCustomPrompt="1"/>
          </p:nvPr>
        </p:nvSpPr>
        <p:spPr>
          <a:xfrm>
            <a:off x="3200368" y="1239163"/>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30" name="Text Placeholder 11"/>
          <p:cNvSpPr>
            <a:spLocks noGrp="1"/>
          </p:cNvSpPr>
          <p:nvPr>
            <p:ph type="body" sz="quarter" idx="48" hasCustomPrompt="1"/>
          </p:nvPr>
        </p:nvSpPr>
        <p:spPr>
          <a:xfrm>
            <a:off x="6046470" y="1239163"/>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32" name="Text Placeholder 11"/>
          <p:cNvSpPr>
            <a:spLocks noGrp="1"/>
          </p:cNvSpPr>
          <p:nvPr>
            <p:ph type="body" sz="quarter" idx="18" hasCustomPrompt="1"/>
          </p:nvPr>
        </p:nvSpPr>
        <p:spPr>
          <a:xfrm>
            <a:off x="8887111" y="1239163"/>
            <a:ext cx="91440" cy="4809744"/>
          </a:xfrm>
          <a:blipFill>
            <a:blip r:embed="rId2"/>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9" name="Text Placeholder 6"/>
          <p:cNvSpPr>
            <a:spLocks noGrp="1"/>
          </p:cNvSpPr>
          <p:nvPr>
            <p:ph type="body" sz="quarter" idx="14"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19" name="Text Placeholder 28"/>
          <p:cNvSpPr>
            <a:spLocks noGrp="1"/>
          </p:cNvSpPr>
          <p:nvPr>
            <p:ph type="body" sz="quarter" idx="17" hasCustomPrompt="1"/>
          </p:nvPr>
        </p:nvSpPr>
        <p:spPr>
          <a:xfrm>
            <a:off x="561974" y="3350077"/>
            <a:ext cx="2551176"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20" name="Text Placeholder 28"/>
          <p:cNvSpPr>
            <a:spLocks noGrp="1"/>
          </p:cNvSpPr>
          <p:nvPr>
            <p:ph type="body" sz="quarter" idx="22" hasCustomPrompt="1"/>
          </p:nvPr>
        </p:nvSpPr>
        <p:spPr>
          <a:xfrm>
            <a:off x="561974" y="2747312"/>
            <a:ext cx="2551176"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22" name="Text Placeholder 28"/>
          <p:cNvSpPr>
            <a:spLocks noGrp="1"/>
          </p:cNvSpPr>
          <p:nvPr>
            <p:ph type="body" sz="quarter" idx="24" hasCustomPrompt="1"/>
          </p:nvPr>
        </p:nvSpPr>
        <p:spPr>
          <a:xfrm>
            <a:off x="3403377" y="3350077"/>
            <a:ext cx="2551176"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23" name="Text Placeholder 28"/>
          <p:cNvSpPr>
            <a:spLocks noGrp="1"/>
          </p:cNvSpPr>
          <p:nvPr>
            <p:ph type="body" sz="quarter" idx="25" hasCustomPrompt="1"/>
          </p:nvPr>
        </p:nvSpPr>
        <p:spPr>
          <a:xfrm>
            <a:off x="3403377" y="2747312"/>
            <a:ext cx="2551176"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25" name="Text Placeholder 28"/>
          <p:cNvSpPr>
            <a:spLocks noGrp="1"/>
          </p:cNvSpPr>
          <p:nvPr>
            <p:ph type="body" sz="quarter" idx="27" hasCustomPrompt="1"/>
          </p:nvPr>
        </p:nvSpPr>
        <p:spPr>
          <a:xfrm>
            <a:off x="6244780" y="3350077"/>
            <a:ext cx="2551176"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26" name="Text Placeholder 28"/>
          <p:cNvSpPr>
            <a:spLocks noGrp="1"/>
          </p:cNvSpPr>
          <p:nvPr>
            <p:ph type="body" sz="quarter" idx="28" hasCustomPrompt="1"/>
          </p:nvPr>
        </p:nvSpPr>
        <p:spPr>
          <a:xfrm>
            <a:off x="6244780" y="2747312"/>
            <a:ext cx="2551176"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28" name="Text Placeholder 28"/>
          <p:cNvSpPr>
            <a:spLocks noGrp="1"/>
          </p:cNvSpPr>
          <p:nvPr>
            <p:ph type="body" sz="quarter" idx="30" hasCustomPrompt="1"/>
          </p:nvPr>
        </p:nvSpPr>
        <p:spPr>
          <a:xfrm>
            <a:off x="9074087" y="3350077"/>
            <a:ext cx="2551176"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29" name="Text Placeholder 28"/>
          <p:cNvSpPr>
            <a:spLocks noGrp="1"/>
          </p:cNvSpPr>
          <p:nvPr>
            <p:ph type="body" sz="quarter" idx="31" hasCustomPrompt="1"/>
          </p:nvPr>
        </p:nvSpPr>
        <p:spPr>
          <a:xfrm>
            <a:off x="9074087" y="2747312"/>
            <a:ext cx="2551176"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38" name="Text Placeholder 12"/>
          <p:cNvSpPr>
            <a:spLocks noGrp="1"/>
          </p:cNvSpPr>
          <p:nvPr>
            <p:ph type="body" sz="quarter" idx="36" hasCustomPrompt="1"/>
          </p:nvPr>
        </p:nvSpPr>
        <p:spPr>
          <a:xfrm>
            <a:off x="561974" y="4483100"/>
            <a:ext cx="2551176" cy="1866900"/>
          </a:xfrm>
        </p:spPr>
        <p:txBody>
          <a:bodyPr lIns="91440" rIns="91440"/>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50" indent="-171450">
              <a:buClr>
                <a:schemeClr val="accent1"/>
              </a:buClr>
              <a:buSzPct val="70000"/>
              <a:buFont typeface="Arial" panose="020B0604020202020204" pitchFamily="34" charset="0"/>
              <a:buChar char="•"/>
              <a:defRPr sz="1800"/>
            </a:lvl3pPr>
          </a:lstStyle>
          <a:p>
            <a:pPr lvl="0"/>
            <a:r>
              <a:t>Edit Master text styles</a:t>
            </a:r>
          </a:p>
          <a:p>
            <a:pPr lvl="1"/>
            <a:r>
              <a:t>Second level</a:t>
            </a:r>
          </a:p>
          <a:p>
            <a:pPr lvl="2"/>
            <a:r>
              <a:t>Third level</a:t>
            </a:r>
          </a:p>
        </p:txBody>
      </p:sp>
      <p:sp>
        <p:nvSpPr>
          <p:cNvPr id="39" name="Text Placeholder 12"/>
          <p:cNvSpPr>
            <a:spLocks noGrp="1"/>
          </p:cNvSpPr>
          <p:nvPr>
            <p:ph type="body" sz="quarter" idx="37" hasCustomPrompt="1"/>
          </p:nvPr>
        </p:nvSpPr>
        <p:spPr>
          <a:xfrm>
            <a:off x="3403377" y="4483100"/>
            <a:ext cx="2551176" cy="1866900"/>
          </a:xfrm>
        </p:spPr>
        <p:txBody>
          <a:bodyPr lIns="91440" rIns="91440"/>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50" indent="-171450">
              <a:buClr>
                <a:schemeClr val="accent1"/>
              </a:buClr>
              <a:buSzPct val="70000"/>
              <a:buFont typeface="Arial" panose="020B0604020202020204" pitchFamily="34" charset="0"/>
              <a:buChar char="•"/>
              <a:defRPr sz="1800"/>
            </a:lvl3pPr>
          </a:lstStyle>
          <a:p>
            <a:pPr lvl="0"/>
            <a:r>
              <a:t>Edit Master text styles</a:t>
            </a:r>
          </a:p>
          <a:p>
            <a:pPr lvl="1"/>
            <a:r>
              <a:t>Second level</a:t>
            </a:r>
          </a:p>
          <a:p>
            <a:pPr lvl="2"/>
            <a:r>
              <a:t>Third level</a:t>
            </a:r>
          </a:p>
        </p:txBody>
      </p:sp>
      <p:sp>
        <p:nvSpPr>
          <p:cNvPr id="40" name="Text Placeholder 12"/>
          <p:cNvSpPr>
            <a:spLocks noGrp="1"/>
          </p:cNvSpPr>
          <p:nvPr>
            <p:ph type="body" sz="quarter" idx="38" hasCustomPrompt="1"/>
          </p:nvPr>
        </p:nvSpPr>
        <p:spPr>
          <a:xfrm>
            <a:off x="6244780" y="4483100"/>
            <a:ext cx="2551176" cy="1866900"/>
          </a:xfrm>
        </p:spPr>
        <p:txBody>
          <a:bodyPr lIns="91440" rIns="91440"/>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50" indent="-171450">
              <a:buClr>
                <a:schemeClr val="accent1"/>
              </a:buClr>
              <a:buSzPct val="70000"/>
              <a:buFont typeface="Arial" panose="020B0604020202020204" pitchFamily="34" charset="0"/>
              <a:buChar char="•"/>
              <a:defRPr sz="1800"/>
            </a:lvl3pPr>
          </a:lstStyle>
          <a:p>
            <a:pPr lvl="0"/>
            <a:r>
              <a:t>Edit Master text styles</a:t>
            </a:r>
          </a:p>
          <a:p>
            <a:pPr lvl="1"/>
            <a:r>
              <a:t>Second level</a:t>
            </a:r>
          </a:p>
          <a:p>
            <a:pPr lvl="2"/>
            <a:r>
              <a:t>Third level</a:t>
            </a:r>
          </a:p>
        </p:txBody>
      </p:sp>
      <p:sp>
        <p:nvSpPr>
          <p:cNvPr id="41" name="Text Placeholder 12"/>
          <p:cNvSpPr>
            <a:spLocks noGrp="1"/>
          </p:cNvSpPr>
          <p:nvPr>
            <p:ph type="body" sz="quarter" idx="39" hasCustomPrompt="1"/>
          </p:nvPr>
        </p:nvSpPr>
        <p:spPr>
          <a:xfrm>
            <a:off x="9074087" y="4483100"/>
            <a:ext cx="2551176" cy="1866900"/>
          </a:xfrm>
        </p:spPr>
        <p:txBody>
          <a:bodyPr lIns="91440" rIns="91440"/>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50" indent="-171450">
              <a:buClr>
                <a:schemeClr val="accent1"/>
              </a:buClr>
              <a:buSzPct val="70000"/>
              <a:buFont typeface="Arial" panose="020B0604020202020204" pitchFamily="34" charset="0"/>
              <a:buChar char="•"/>
              <a:defRPr sz="1800"/>
            </a:lvl3pPr>
          </a:lstStyle>
          <a:p>
            <a:pPr lvl="0"/>
            <a:r>
              <a:t>Edit Master text styles</a:t>
            </a:r>
          </a:p>
          <a:p>
            <a:pPr lvl="1"/>
            <a:r>
              <a:t>Second level</a:t>
            </a:r>
          </a:p>
          <a:p>
            <a:pPr lvl="2"/>
            <a:r>
              <a:t>Third level</a:t>
            </a:r>
          </a:p>
        </p:txBody>
      </p:sp>
      <p:sp>
        <p:nvSpPr>
          <p:cNvPr id="3" name="Title 2"/>
          <p:cNvSpPr>
            <a:spLocks noGrp="1"/>
          </p:cNvSpPr>
          <p:nvPr>
            <p:ph type="title"/>
          </p:nvPr>
        </p:nvSpPr>
        <p:spPr/>
        <p:txBody>
          <a:bodyPr/>
          <a:lstStyle/>
          <a:p>
            <a:r>
              <a:t>Click to edit Master title style</a:t>
            </a:r>
          </a:p>
        </p:txBody>
      </p:sp>
      <p:sp>
        <p:nvSpPr>
          <p:cNvPr id="2" name="Date Placeholder 1"/>
          <p:cNvSpPr>
            <a:spLocks noGrp="1"/>
          </p:cNvSpPr>
          <p:nvPr>
            <p:ph type="dt" sz="half" idx="40"/>
          </p:nvPr>
        </p:nvSpPr>
        <p:spPr/>
        <p:txBody>
          <a:bodyPr/>
          <a:lstStyle/>
          <a:p>
            <a:fld id="{965C38CE-4DE9-4A01-80C5-F5B76DD10216}" type="datetime1">
              <a:rPr lang="en-US" smtClean="0"/>
              <a:t>5/22/2020</a:t>
            </a:fld>
            <a:endParaRPr/>
          </a:p>
        </p:txBody>
      </p:sp>
      <p:sp>
        <p:nvSpPr>
          <p:cNvPr id="4" name="Footer Placeholder 3"/>
          <p:cNvSpPr>
            <a:spLocks noGrp="1"/>
          </p:cNvSpPr>
          <p:nvPr>
            <p:ph type="ftr" sz="quarter" idx="41"/>
          </p:nvPr>
        </p:nvSpPr>
        <p:spPr/>
        <p:txBody>
          <a:bodyPr/>
          <a:lstStyle/>
          <a:p>
            <a:endParaRPr/>
          </a:p>
        </p:txBody>
      </p:sp>
      <p:sp>
        <p:nvSpPr>
          <p:cNvPr id="5" name="Slide Number Placeholder 4"/>
          <p:cNvSpPr>
            <a:spLocks noGrp="1"/>
          </p:cNvSpPr>
          <p:nvPr>
            <p:ph type="sldNum" sz="quarter" idx="42"/>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1641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sp>
        <p:nvSpPr>
          <p:cNvPr id="9" name="Text Placeholder 6"/>
          <p:cNvSpPr>
            <a:spLocks noGrp="1"/>
          </p:cNvSpPr>
          <p:nvPr>
            <p:ph type="body" sz="quarter" idx="14"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24" name="Text Placeholder 28"/>
          <p:cNvSpPr>
            <a:spLocks noGrp="1"/>
          </p:cNvSpPr>
          <p:nvPr>
            <p:ph type="body" sz="quarter" idx="16" hasCustomPrompt="1"/>
          </p:nvPr>
        </p:nvSpPr>
        <p:spPr>
          <a:xfrm>
            <a:off x="1045029" y="2133251"/>
            <a:ext cx="753042" cy="929263"/>
          </a:xfrm>
        </p:spPr>
        <p:txBody>
          <a:bodyPr wrap="none"/>
          <a:lstStyle>
            <a:lvl1pPr marL="0" indent="0" algn="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26" name="Text Placeholder 28"/>
          <p:cNvSpPr>
            <a:spLocks noGrp="1"/>
          </p:cNvSpPr>
          <p:nvPr>
            <p:ph type="body" sz="quarter" idx="23" hasCustomPrompt="1"/>
          </p:nvPr>
        </p:nvSpPr>
        <p:spPr>
          <a:xfrm>
            <a:off x="4359394" y="2133251"/>
            <a:ext cx="742826" cy="929263"/>
          </a:xfrm>
        </p:spPr>
        <p:txBody>
          <a:bodyPr wrap="none"/>
          <a:lstStyle>
            <a:lvl1pPr marL="0" indent="0" algn="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28" name="Text Placeholder 28"/>
          <p:cNvSpPr>
            <a:spLocks noGrp="1"/>
          </p:cNvSpPr>
          <p:nvPr>
            <p:ph type="body" sz="quarter" idx="25" hasCustomPrompt="1"/>
          </p:nvPr>
        </p:nvSpPr>
        <p:spPr>
          <a:xfrm>
            <a:off x="7663543" y="2133251"/>
            <a:ext cx="758731" cy="929263"/>
          </a:xfrm>
        </p:spPr>
        <p:txBody>
          <a:bodyPr wrap="none"/>
          <a:lstStyle>
            <a:lvl1pPr marL="0" indent="0" algn="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30" name="Text Placeholder 28"/>
          <p:cNvSpPr>
            <a:spLocks noGrp="1"/>
          </p:cNvSpPr>
          <p:nvPr>
            <p:ph type="body" sz="quarter" idx="27" hasCustomPrompt="1"/>
          </p:nvPr>
        </p:nvSpPr>
        <p:spPr>
          <a:xfrm>
            <a:off x="1045029" y="3913469"/>
            <a:ext cx="753042" cy="929263"/>
          </a:xfrm>
        </p:spPr>
        <p:txBody>
          <a:bodyPr wrap="none"/>
          <a:lstStyle>
            <a:lvl1pPr marL="0" indent="0" algn="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32" name="Text Placeholder 28"/>
          <p:cNvSpPr>
            <a:spLocks noGrp="1"/>
          </p:cNvSpPr>
          <p:nvPr>
            <p:ph type="body" sz="quarter" idx="29" hasCustomPrompt="1"/>
          </p:nvPr>
        </p:nvSpPr>
        <p:spPr>
          <a:xfrm>
            <a:off x="4359394" y="3913469"/>
            <a:ext cx="742826" cy="929263"/>
          </a:xfrm>
        </p:spPr>
        <p:txBody>
          <a:bodyPr wrap="none"/>
          <a:lstStyle>
            <a:lvl1pPr marL="0" indent="0" algn="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34" name="Text Placeholder 28"/>
          <p:cNvSpPr>
            <a:spLocks noGrp="1"/>
          </p:cNvSpPr>
          <p:nvPr>
            <p:ph type="body" sz="quarter" idx="31" hasCustomPrompt="1"/>
          </p:nvPr>
        </p:nvSpPr>
        <p:spPr>
          <a:xfrm>
            <a:off x="7663543" y="3913469"/>
            <a:ext cx="758731" cy="929263"/>
          </a:xfrm>
        </p:spPr>
        <p:txBody>
          <a:bodyPr wrap="none"/>
          <a:lstStyle>
            <a:lvl1pPr marL="0" indent="0" algn="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36" name="Text Placeholder 35"/>
          <p:cNvSpPr>
            <a:spLocks noGrp="1"/>
          </p:cNvSpPr>
          <p:nvPr>
            <p:ph type="body" sz="quarter" idx="33"/>
          </p:nvPr>
        </p:nvSpPr>
        <p:spPr>
          <a:xfrm>
            <a:off x="2167402" y="2133251"/>
            <a:ext cx="2070769" cy="1417384"/>
          </a:xfrm>
        </p:spPr>
        <p:txBody>
          <a:bodyPr tIns="182880"/>
          <a:lstStyle>
            <a:lvl1pPr marL="0" indent="0">
              <a:buFont typeface="Arial" panose="020B0604020202020204" pitchFamily="34" charset="0"/>
              <a:buChar char="​"/>
              <a:defRPr cap="all" spc="100" baseline="0">
                <a:solidFill>
                  <a:schemeClr val="tx1"/>
                </a:solidFill>
                <a:latin typeface="FreightSansLFPro SmBd" panose="02000503040000020004" pitchFamily="50" charset="0"/>
              </a:defRPr>
            </a:lvl1pPr>
            <a:lvl2pPr marL="0" indent="6350">
              <a:buFont typeface="Arial" panose="020B0604020202020204" pitchFamily="34" charset="0"/>
              <a:buChar char="​"/>
              <a:defRPr sz="1800"/>
            </a:lvl2pPr>
            <a:lvl3pPr marL="168275" indent="-168275">
              <a:buClr>
                <a:schemeClr val="accent1"/>
              </a:buClr>
              <a:buSzPct val="70000"/>
              <a:buFont typeface="Arial" charset="0"/>
              <a:buChar char="•"/>
              <a:defRPr sz="1800"/>
            </a:lvl3pPr>
          </a:lstStyle>
          <a:p>
            <a:pPr lvl="0"/>
            <a:r>
              <a:t>Edit Master text styles</a:t>
            </a:r>
          </a:p>
          <a:p>
            <a:pPr lvl="1"/>
            <a:r>
              <a:t>Second level</a:t>
            </a:r>
          </a:p>
          <a:p>
            <a:pPr lvl="2"/>
            <a:r>
              <a:t>Third level</a:t>
            </a:r>
          </a:p>
        </p:txBody>
      </p:sp>
      <p:sp>
        <p:nvSpPr>
          <p:cNvPr id="20" name="Text Placeholder 35"/>
          <p:cNvSpPr>
            <a:spLocks noGrp="1"/>
          </p:cNvSpPr>
          <p:nvPr>
            <p:ph type="body" sz="quarter" idx="38"/>
          </p:nvPr>
        </p:nvSpPr>
        <p:spPr>
          <a:xfrm>
            <a:off x="5471576" y="2133251"/>
            <a:ext cx="2070769" cy="1417384"/>
          </a:xfrm>
        </p:spPr>
        <p:txBody>
          <a:bodyPr tIns="182880"/>
          <a:lstStyle>
            <a:lvl1pPr marL="0" indent="0">
              <a:buFont typeface="Arial" panose="020B0604020202020204" pitchFamily="34" charset="0"/>
              <a:buChar char="​"/>
              <a:defRPr cap="all" spc="100" baseline="0">
                <a:solidFill>
                  <a:schemeClr val="tx1"/>
                </a:solidFill>
                <a:latin typeface="FreightSansLFPro SmBd" panose="02000503040000020004" pitchFamily="50" charset="0"/>
              </a:defRPr>
            </a:lvl1pPr>
            <a:lvl2pPr marL="0" indent="6350">
              <a:buFont typeface="Arial" panose="020B0604020202020204" pitchFamily="34" charset="0"/>
              <a:buChar char="​"/>
              <a:defRPr sz="1800"/>
            </a:lvl2pPr>
            <a:lvl3pPr marL="168275" indent="-168275">
              <a:buClr>
                <a:schemeClr val="accent1"/>
              </a:buClr>
              <a:buSzPct val="70000"/>
              <a:buFont typeface="Arial" charset="0"/>
              <a:buChar char="•"/>
              <a:defRPr sz="1800"/>
            </a:lvl3pPr>
          </a:lstStyle>
          <a:p>
            <a:pPr lvl="0"/>
            <a:r>
              <a:t>Edit Master text styles</a:t>
            </a:r>
          </a:p>
          <a:p>
            <a:pPr lvl="1"/>
            <a:r>
              <a:t>Second level</a:t>
            </a:r>
          </a:p>
          <a:p>
            <a:pPr lvl="2"/>
            <a:r>
              <a:t>Third level</a:t>
            </a:r>
          </a:p>
        </p:txBody>
      </p:sp>
      <p:sp>
        <p:nvSpPr>
          <p:cNvPr id="21" name="Text Placeholder 35"/>
          <p:cNvSpPr>
            <a:spLocks noGrp="1"/>
          </p:cNvSpPr>
          <p:nvPr>
            <p:ph type="body" sz="quarter" idx="39"/>
          </p:nvPr>
        </p:nvSpPr>
        <p:spPr>
          <a:xfrm>
            <a:off x="8791605" y="2133251"/>
            <a:ext cx="2070769" cy="1417384"/>
          </a:xfrm>
        </p:spPr>
        <p:txBody>
          <a:bodyPr tIns="182880"/>
          <a:lstStyle>
            <a:lvl1pPr marL="0" indent="0">
              <a:buFont typeface="Arial" panose="020B0604020202020204" pitchFamily="34" charset="0"/>
              <a:buChar char="​"/>
              <a:defRPr cap="all" spc="100" baseline="0">
                <a:solidFill>
                  <a:schemeClr val="tx1"/>
                </a:solidFill>
                <a:latin typeface="FreightSansLFPro SmBd" panose="02000503040000020004" pitchFamily="50" charset="0"/>
              </a:defRPr>
            </a:lvl1pPr>
            <a:lvl2pPr marL="0" indent="6350">
              <a:buFont typeface="Arial" panose="020B0604020202020204" pitchFamily="34" charset="0"/>
              <a:buChar char="​"/>
              <a:defRPr sz="1800"/>
            </a:lvl2pPr>
            <a:lvl3pPr marL="168275" indent="-168275">
              <a:buClr>
                <a:schemeClr val="accent1"/>
              </a:buClr>
              <a:buSzPct val="70000"/>
              <a:buFont typeface="Arial" charset="0"/>
              <a:buChar char="•"/>
              <a:defRPr sz="1800"/>
            </a:lvl3pPr>
          </a:lstStyle>
          <a:p>
            <a:pPr lvl="0"/>
            <a:r>
              <a:t>Edit Master text styles</a:t>
            </a:r>
          </a:p>
          <a:p>
            <a:pPr lvl="1"/>
            <a:r>
              <a:t>Second level</a:t>
            </a:r>
          </a:p>
          <a:p>
            <a:pPr lvl="2"/>
            <a:r>
              <a:t>Third level</a:t>
            </a:r>
          </a:p>
        </p:txBody>
      </p:sp>
      <p:sp>
        <p:nvSpPr>
          <p:cNvPr id="22" name="Text Placeholder 35"/>
          <p:cNvSpPr>
            <a:spLocks noGrp="1"/>
          </p:cNvSpPr>
          <p:nvPr>
            <p:ph type="body" sz="quarter" idx="40"/>
          </p:nvPr>
        </p:nvSpPr>
        <p:spPr>
          <a:xfrm>
            <a:off x="5471576" y="3913120"/>
            <a:ext cx="2070769" cy="1417384"/>
          </a:xfrm>
        </p:spPr>
        <p:txBody>
          <a:bodyPr tIns="182880"/>
          <a:lstStyle>
            <a:lvl1pPr marL="0" indent="0">
              <a:buFont typeface="Arial" panose="020B0604020202020204" pitchFamily="34" charset="0"/>
              <a:buChar char="​"/>
              <a:defRPr cap="all" spc="100" baseline="0">
                <a:solidFill>
                  <a:schemeClr val="tx1"/>
                </a:solidFill>
                <a:latin typeface="FreightSansLFPro SmBd" panose="02000503040000020004" pitchFamily="50" charset="0"/>
              </a:defRPr>
            </a:lvl1pPr>
            <a:lvl2pPr marL="0" indent="6350">
              <a:buFont typeface="Arial" panose="020B0604020202020204" pitchFamily="34" charset="0"/>
              <a:buChar char="​"/>
              <a:defRPr sz="1800"/>
            </a:lvl2pPr>
            <a:lvl3pPr marL="168275" indent="-168275">
              <a:buClr>
                <a:schemeClr val="accent1"/>
              </a:buClr>
              <a:buSzPct val="70000"/>
              <a:buFont typeface="Arial" charset="0"/>
              <a:buChar char="•"/>
              <a:defRPr sz="1800"/>
            </a:lvl3pPr>
          </a:lstStyle>
          <a:p>
            <a:pPr lvl="0"/>
            <a:r>
              <a:t>Edit Master text styles</a:t>
            </a:r>
          </a:p>
          <a:p>
            <a:pPr lvl="1"/>
            <a:r>
              <a:t>Second level</a:t>
            </a:r>
          </a:p>
          <a:p>
            <a:pPr lvl="2"/>
            <a:r>
              <a:t>Third level</a:t>
            </a:r>
          </a:p>
        </p:txBody>
      </p:sp>
      <p:sp>
        <p:nvSpPr>
          <p:cNvPr id="23" name="Text Placeholder 35"/>
          <p:cNvSpPr>
            <a:spLocks noGrp="1"/>
          </p:cNvSpPr>
          <p:nvPr>
            <p:ph type="body" sz="quarter" idx="41"/>
          </p:nvPr>
        </p:nvSpPr>
        <p:spPr>
          <a:xfrm>
            <a:off x="8791605" y="3913120"/>
            <a:ext cx="2070769" cy="1417384"/>
          </a:xfrm>
        </p:spPr>
        <p:txBody>
          <a:bodyPr tIns="182880"/>
          <a:lstStyle>
            <a:lvl1pPr marL="0" indent="0">
              <a:buFont typeface="Arial" panose="020B0604020202020204" pitchFamily="34" charset="0"/>
              <a:buChar char="​"/>
              <a:defRPr cap="all" spc="100" baseline="0">
                <a:solidFill>
                  <a:schemeClr val="tx1"/>
                </a:solidFill>
                <a:latin typeface="FreightSansLFPro SmBd" panose="02000503040000020004" pitchFamily="50" charset="0"/>
              </a:defRPr>
            </a:lvl1pPr>
            <a:lvl2pPr marL="0" indent="6350">
              <a:buFont typeface="Arial" panose="020B0604020202020204" pitchFamily="34" charset="0"/>
              <a:buChar char="​"/>
              <a:defRPr sz="1800"/>
            </a:lvl2pPr>
            <a:lvl3pPr marL="168275" indent="-168275">
              <a:buClr>
                <a:schemeClr val="accent1"/>
              </a:buClr>
              <a:buSzPct val="70000"/>
              <a:buFont typeface="Arial" charset="0"/>
              <a:buChar char="•"/>
              <a:defRPr sz="1800"/>
            </a:lvl3pPr>
          </a:lstStyle>
          <a:p>
            <a:pPr lvl="0"/>
            <a:r>
              <a:t>Edit Master text styles</a:t>
            </a:r>
          </a:p>
          <a:p>
            <a:pPr lvl="1"/>
            <a:r>
              <a:t>Second level</a:t>
            </a:r>
          </a:p>
          <a:p>
            <a:pPr lvl="2"/>
            <a:r>
              <a:t>Third level</a:t>
            </a:r>
          </a:p>
        </p:txBody>
      </p:sp>
      <p:sp>
        <p:nvSpPr>
          <p:cNvPr id="25" name="Text Placeholder 35"/>
          <p:cNvSpPr>
            <a:spLocks noGrp="1"/>
          </p:cNvSpPr>
          <p:nvPr>
            <p:ph type="body" sz="quarter" idx="42"/>
          </p:nvPr>
        </p:nvSpPr>
        <p:spPr>
          <a:xfrm>
            <a:off x="2167402" y="3913120"/>
            <a:ext cx="2070769" cy="1417384"/>
          </a:xfrm>
        </p:spPr>
        <p:txBody>
          <a:bodyPr tIns="182880"/>
          <a:lstStyle>
            <a:lvl1pPr marL="0" indent="0">
              <a:buFont typeface="Arial" panose="020B0604020202020204" pitchFamily="34" charset="0"/>
              <a:buChar char="​"/>
              <a:defRPr cap="all" spc="100" baseline="0">
                <a:solidFill>
                  <a:schemeClr val="tx1"/>
                </a:solidFill>
                <a:latin typeface="FreightSansLFPro SmBd" panose="02000503040000020004" pitchFamily="50" charset="0"/>
              </a:defRPr>
            </a:lvl1pPr>
            <a:lvl2pPr marL="0" indent="6350">
              <a:buFont typeface="Arial" panose="020B0604020202020204" pitchFamily="34" charset="0"/>
              <a:buChar char="​"/>
              <a:defRPr sz="1800"/>
            </a:lvl2pPr>
            <a:lvl3pPr marL="168275" indent="-168275">
              <a:buClr>
                <a:schemeClr val="accent1"/>
              </a:buClr>
              <a:buSzPct val="70000"/>
              <a:buFont typeface="Arial" charset="0"/>
              <a:buChar char="•"/>
              <a:defRPr sz="1800"/>
            </a:lvl3pPr>
          </a:lstStyle>
          <a:p>
            <a:pPr lvl="0"/>
            <a:r>
              <a:t>Edit Master text styles</a:t>
            </a:r>
          </a:p>
          <a:p>
            <a:pPr lvl="1"/>
            <a:r>
              <a:t>Second level</a:t>
            </a:r>
          </a:p>
          <a:p>
            <a:pPr lvl="2"/>
            <a:r>
              <a:t>Third level</a:t>
            </a:r>
          </a:p>
        </p:txBody>
      </p:sp>
      <p:sp>
        <p:nvSpPr>
          <p:cNvPr id="3" name="Title 2"/>
          <p:cNvSpPr>
            <a:spLocks noGrp="1"/>
          </p:cNvSpPr>
          <p:nvPr>
            <p:ph type="title"/>
          </p:nvPr>
        </p:nvSpPr>
        <p:spPr/>
        <p:txBody>
          <a:bodyPr/>
          <a:lstStyle/>
          <a:p>
            <a:r>
              <a:t>Click to edit Master title style</a:t>
            </a:r>
          </a:p>
        </p:txBody>
      </p:sp>
      <p:sp>
        <p:nvSpPr>
          <p:cNvPr id="5" name="Date Placeholder 4"/>
          <p:cNvSpPr>
            <a:spLocks noGrp="1"/>
          </p:cNvSpPr>
          <p:nvPr>
            <p:ph type="dt" sz="half" idx="43"/>
          </p:nvPr>
        </p:nvSpPr>
        <p:spPr/>
        <p:txBody>
          <a:bodyPr/>
          <a:lstStyle/>
          <a:p>
            <a:fld id="{ED5B2C0A-6880-4603-838B-A9E1BF666DF7}" type="datetime1">
              <a:rPr lang="en-US" smtClean="0"/>
              <a:t>5/22/2020</a:t>
            </a:fld>
            <a:endParaRPr/>
          </a:p>
        </p:txBody>
      </p:sp>
      <p:sp>
        <p:nvSpPr>
          <p:cNvPr id="8" name="Footer Placeholder 7"/>
          <p:cNvSpPr>
            <a:spLocks noGrp="1"/>
          </p:cNvSpPr>
          <p:nvPr>
            <p:ph type="ftr" sz="quarter" idx="44"/>
          </p:nvPr>
        </p:nvSpPr>
        <p:spPr/>
        <p:txBody>
          <a:bodyPr/>
          <a:lstStyle/>
          <a:p>
            <a:endParaRPr/>
          </a:p>
        </p:txBody>
      </p:sp>
      <p:sp>
        <p:nvSpPr>
          <p:cNvPr id="10" name="Slide Number Placeholder 9"/>
          <p:cNvSpPr>
            <a:spLocks noGrp="1"/>
          </p:cNvSpPr>
          <p:nvPr>
            <p:ph type="sldNum" sz="quarter" idx="45"/>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30925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hort Numbered List">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cstate="print">
            <a:grayscl/>
            <a:extLst>
              <a:ext uri="{28A0092B-C50C-407E-A947-70E740481C1C}">
                <a14:useLocalDpi xmlns:a14="http://schemas.microsoft.com/office/drawing/2010/main"/>
              </a:ext>
            </a:extLst>
          </a:blip>
          <a:srcRect b="14"/>
          <a:stretch/>
        </p:blipFill>
        <p:spPr>
          <a:xfrm>
            <a:off x="0" y="1877069"/>
            <a:ext cx="12192000" cy="4980931"/>
          </a:xfrm>
          <a:prstGeom prst="rect">
            <a:avLst/>
          </a:prstGeom>
        </p:spPr>
      </p:pic>
      <p:sp>
        <p:nvSpPr>
          <p:cNvPr id="6"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29" name="Text Placeholder 28"/>
          <p:cNvSpPr>
            <a:spLocks noGrp="1"/>
          </p:cNvSpPr>
          <p:nvPr>
            <p:ph type="body" sz="quarter" idx="14"/>
          </p:nvPr>
        </p:nvSpPr>
        <p:spPr>
          <a:xfrm>
            <a:off x="1148206" y="3798199"/>
            <a:ext cx="2229323" cy="1984974"/>
          </a:xfrm>
        </p:spPr>
        <p:txBody>
          <a:bodyPr/>
          <a:lstStyle>
            <a:lvl1pPr marL="0" indent="4763" algn="ctr">
              <a:buFont typeface="Arial" panose="020B0604020202020204" pitchFamily="34" charset="0"/>
              <a:buChar char="​"/>
              <a:defRPr sz="1600" cap="all" spc="100" baseline="0">
                <a:solidFill>
                  <a:schemeClr val="tx1"/>
                </a:solidFill>
                <a:latin typeface="FreightSansLFPro SmBd" panose="02000503040000020004" pitchFamily="50" charset="0"/>
              </a:defRPr>
            </a:lvl1pPr>
            <a:lvl2pPr marL="0" indent="4763" algn="ctr">
              <a:buClr>
                <a:schemeClr val="accent1"/>
              </a:buClr>
              <a:buFont typeface="Arial" panose="020B0604020202020204" pitchFamily="34" charset="0"/>
              <a:buChar char="​"/>
              <a:defRPr sz="1800">
                <a:solidFill>
                  <a:schemeClr val="tx1">
                    <a:lumMod val="75000"/>
                    <a:lumOff val="25000"/>
                  </a:schemeClr>
                </a:solidFill>
              </a:defRPr>
            </a:lvl2pPr>
            <a:lvl3pPr marL="168275" indent="-168275">
              <a:buClr>
                <a:schemeClr val="accent1"/>
              </a:buClr>
              <a:buFont typeface="Arial" panose="020B0604020202020204" pitchFamily="34" charset="0"/>
              <a:buChar char="•"/>
              <a:defRPr sz="1600"/>
            </a:lvl3pPr>
          </a:lstStyle>
          <a:p>
            <a:pPr lvl="0"/>
            <a:r>
              <a:t>Edit Master text styles</a:t>
            </a:r>
          </a:p>
          <a:p>
            <a:pPr lvl="1"/>
            <a:r>
              <a:t>Second level</a:t>
            </a:r>
          </a:p>
        </p:txBody>
      </p:sp>
      <p:sp>
        <p:nvSpPr>
          <p:cNvPr id="30" name="Text Placeholder 28"/>
          <p:cNvSpPr>
            <a:spLocks noGrp="1"/>
          </p:cNvSpPr>
          <p:nvPr>
            <p:ph type="body" sz="quarter" idx="15" hasCustomPrompt="1"/>
          </p:nvPr>
        </p:nvSpPr>
        <p:spPr>
          <a:xfrm>
            <a:off x="1148206" y="2109921"/>
            <a:ext cx="2229323" cy="1037173"/>
          </a:xfrm>
        </p:spPr>
        <p:txBody>
          <a:bodyPr/>
          <a:lstStyle>
            <a:lvl1pPr marL="0" indent="0" algn="ct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48" name="Text Placeholder 28"/>
          <p:cNvSpPr>
            <a:spLocks noGrp="1"/>
          </p:cNvSpPr>
          <p:nvPr>
            <p:ph type="body" sz="quarter" idx="16"/>
          </p:nvPr>
        </p:nvSpPr>
        <p:spPr>
          <a:xfrm>
            <a:off x="8826298" y="3798199"/>
            <a:ext cx="2229323" cy="1984974"/>
          </a:xfrm>
        </p:spPr>
        <p:txBody>
          <a:bodyPr/>
          <a:lstStyle>
            <a:lvl1pPr marL="0" indent="4763" algn="ctr">
              <a:buFont typeface="Arial" panose="020B0604020202020204" pitchFamily="34" charset="0"/>
              <a:buChar char="​"/>
              <a:defRPr sz="1600" cap="all" spc="100" baseline="0">
                <a:solidFill>
                  <a:schemeClr val="tx1"/>
                </a:solidFill>
                <a:latin typeface="FreightSansLFPro SmBd" panose="02000503040000020004" pitchFamily="50" charset="0"/>
              </a:defRPr>
            </a:lvl1pPr>
            <a:lvl2pPr marL="0" indent="4763" algn="ctr">
              <a:buClr>
                <a:schemeClr val="accent1"/>
              </a:buClr>
              <a:buFont typeface="Arial" panose="020B0604020202020204" pitchFamily="34" charset="0"/>
              <a:buChar char="​"/>
              <a:defRPr sz="1800">
                <a:solidFill>
                  <a:schemeClr val="tx1">
                    <a:lumMod val="75000"/>
                    <a:lumOff val="25000"/>
                  </a:schemeClr>
                </a:solidFill>
              </a:defRPr>
            </a:lvl2pPr>
            <a:lvl3pPr marL="168275" indent="-168275">
              <a:buClr>
                <a:schemeClr val="accent1"/>
              </a:buClr>
              <a:buFont typeface="Arial" panose="020B0604020202020204" pitchFamily="34" charset="0"/>
              <a:buChar char="•"/>
              <a:defRPr sz="1600"/>
            </a:lvl3pPr>
          </a:lstStyle>
          <a:p>
            <a:pPr lvl="0"/>
            <a:r>
              <a:t>Edit Master text styles</a:t>
            </a:r>
          </a:p>
          <a:p>
            <a:pPr lvl="1"/>
            <a:r>
              <a:t>Second level</a:t>
            </a:r>
          </a:p>
        </p:txBody>
      </p:sp>
      <p:sp>
        <p:nvSpPr>
          <p:cNvPr id="49" name="Text Placeholder 28"/>
          <p:cNvSpPr>
            <a:spLocks noGrp="1"/>
          </p:cNvSpPr>
          <p:nvPr>
            <p:ph type="body" sz="quarter" idx="17" hasCustomPrompt="1"/>
          </p:nvPr>
        </p:nvSpPr>
        <p:spPr>
          <a:xfrm>
            <a:off x="8826298" y="2109921"/>
            <a:ext cx="2229323" cy="1037173"/>
          </a:xfrm>
        </p:spPr>
        <p:txBody>
          <a:bodyPr/>
          <a:lstStyle>
            <a:lvl1pPr marL="0" indent="0" algn="ct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50" name="Text Placeholder 28"/>
          <p:cNvSpPr>
            <a:spLocks noGrp="1"/>
          </p:cNvSpPr>
          <p:nvPr>
            <p:ph type="body" sz="quarter" idx="18"/>
          </p:nvPr>
        </p:nvSpPr>
        <p:spPr>
          <a:xfrm>
            <a:off x="6266934" y="3798199"/>
            <a:ext cx="2229323" cy="1984974"/>
          </a:xfrm>
        </p:spPr>
        <p:txBody>
          <a:bodyPr/>
          <a:lstStyle>
            <a:lvl1pPr marL="0" indent="4763" algn="ctr">
              <a:buFont typeface="Arial" panose="020B0604020202020204" pitchFamily="34" charset="0"/>
              <a:buChar char="​"/>
              <a:defRPr sz="1600" cap="all" spc="100" baseline="0">
                <a:solidFill>
                  <a:schemeClr val="tx1"/>
                </a:solidFill>
                <a:latin typeface="FreightSansLFPro SmBd" panose="02000503040000020004" pitchFamily="50" charset="0"/>
              </a:defRPr>
            </a:lvl1pPr>
            <a:lvl2pPr marL="0" indent="4763" algn="ctr">
              <a:buClr>
                <a:schemeClr val="accent1"/>
              </a:buClr>
              <a:buFont typeface="Arial" panose="020B0604020202020204" pitchFamily="34" charset="0"/>
              <a:buChar char="​"/>
              <a:defRPr sz="1800">
                <a:solidFill>
                  <a:schemeClr val="tx1">
                    <a:lumMod val="75000"/>
                    <a:lumOff val="25000"/>
                  </a:schemeClr>
                </a:solidFill>
              </a:defRPr>
            </a:lvl2pPr>
            <a:lvl3pPr marL="168275" indent="-168275">
              <a:buClr>
                <a:schemeClr val="accent1"/>
              </a:buClr>
              <a:buFont typeface="Arial" panose="020B0604020202020204" pitchFamily="34" charset="0"/>
              <a:buChar char="•"/>
              <a:defRPr sz="1600"/>
            </a:lvl3pPr>
          </a:lstStyle>
          <a:p>
            <a:pPr lvl="0"/>
            <a:r>
              <a:t>Edit Master text styles</a:t>
            </a:r>
          </a:p>
          <a:p>
            <a:pPr lvl="1"/>
            <a:r>
              <a:t>Second level</a:t>
            </a:r>
          </a:p>
        </p:txBody>
      </p:sp>
      <p:sp>
        <p:nvSpPr>
          <p:cNvPr id="51" name="Text Placeholder 28"/>
          <p:cNvSpPr>
            <a:spLocks noGrp="1"/>
          </p:cNvSpPr>
          <p:nvPr>
            <p:ph type="body" sz="quarter" idx="19" hasCustomPrompt="1"/>
          </p:nvPr>
        </p:nvSpPr>
        <p:spPr>
          <a:xfrm>
            <a:off x="6266934" y="2109921"/>
            <a:ext cx="2229323" cy="1037173"/>
          </a:xfrm>
        </p:spPr>
        <p:txBody>
          <a:bodyPr/>
          <a:lstStyle>
            <a:lvl1pPr marL="0" indent="0" algn="ct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52" name="Text Placeholder 28"/>
          <p:cNvSpPr>
            <a:spLocks noGrp="1"/>
          </p:cNvSpPr>
          <p:nvPr>
            <p:ph type="body" sz="quarter" idx="20"/>
          </p:nvPr>
        </p:nvSpPr>
        <p:spPr>
          <a:xfrm>
            <a:off x="3707570" y="3798199"/>
            <a:ext cx="2229323" cy="1984974"/>
          </a:xfrm>
        </p:spPr>
        <p:txBody>
          <a:bodyPr/>
          <a:lstStyle>
            <a:lvl1pPr marL="0" indent="4763" algn="ctr">
              <a:buFont typeface="Arial" panose="020B0604020202020204" pitchFamily="34" charset="0"/>
              <a:buChar char="​"/>
              <a:defRPr sz="1600" cap="all" spc="100" baseline="0">
                <a:solidFill>
                  <a:schemeClr val="tx1"/>
                </a:solidFill>
                <a:latin typeface="FreightSansLFPro SmBd" panose="02000503040000020004" pitchFamily="50" charset="0"/>
              </a:defRPr>
            </a:lvl1pPr>
            <a:lvl2pPr marL="0" indent="4763" algn="ctr">
              <a:buClr>
                <a:schemeClr val="accent1"/>
              </a:buClr>
              <a:buFont typeface="Arial" panose="020B0604020202020204" pitchFamily="34" charset="0"/>
              <a:buChar char="​"/>
              <a:defRPr sz="1800">
                <a:solidFill>
                  <a:schemeClr val="tx1">
                    <a:lumMod val="75000"/>
                    <a:lumOff val="25000"/>
                  </a:schemeClr>
                </a:solidFill>
              </a:defRPr>
            </a:lvl2pPr>
            <a:lvl3pPr marL="168275" indent="-168275">
              <a:buClr>
                <a:schemeClr val="accent1"/>
              </a:buClr>
              <a:buFont typeface="Arial" panose="020B0604020202020204" pitchFamily="34" charset="0"/>
              <a:buChar char="•"/>
              <a:defRPr sz="1600"/>
            </a:lvl3pPr>
          </a:lstStyle>
          <a:p>
            <a:pPr lvl="0"/>
            <a:r>
              <a:t>Edit Master text styles</a:t>
            </a:r>
          </a:p>
          <a:p>
            <a:pPr lvl="1"/>
            <a:r>
              <a:t>Second level</a:t>
            </a:r>
          </a:p>
        </p:txBody>
      </p:sp>
      <p:sp>
        <p:nvSpPr>
          <p:cNvPr id="53" name="Text Placeholder 28"/>
          <p:cNvSpPr>
            <a:spLocks noGrp="1"/>
          </p:cNvSpPr>
          <p:nvPr>
            <p:ph type="body" sz="quarter" idx="21" hasCustomPrompt="1"/>
          </p:nvPr>
        </p:nvSpPr>
        <p:spPr>
          <a:xfrm>
            <a:off x="3707570" y="2109921"/>
            <a:ext cx="2229323" cy="1037173"/>
          </a:xfrm>
        </p:spPr>
        <p:txBody>
          <a:bodyPr/>
          <a:lstStyle>
            <a:lvl1pPr marL="0" indent="0" algn="ctr">
              <a:lnSpc>
                <a:spcPct val="100000"/>
              </a:lnSpc>
              <a:spcBef>
                <a:spcPts val="0"/>
              </a:spcBef>
              <a:spcAft>
                <a:spcPts val="0"/>
              </a:spcAft>
              <a:buFont typeface="Arial" panose="020B0604020202020204" pitchFamily="34" charset="0"/>
              <a:buChar char="​"/>
              <a:defRPr sz="72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3" name="Title 2"/>
          <p:cNvSpPr>
            <a:spLocks noGrp="1"/>
          </p:cNvSpPr>
          <p:nvPr>
            <p:ph type="title"/>
          </p:nvPr>
        </p:nvSpPr>
        <p:spPr/>
        <p:txBody>
          <a:bodyPr/>
          <a:lstStyle/>
          <a:p>
            <a:r>
              <a:t>Click to edit Master title style</a:t>
            </a:r>
          </a:p>
        </p:txBody>
      </p:sp>
      <p:sp>
        <p:nvSpPr>
          <p:cNvPr id="2" name="Date Placeholder 1"/>
          <p:cNvSpPr>
            <a:spLocks noGrp="1"/>
          </p:cNvSpPr>
          <p:nvPr>
            <p:ph type="dt" sz="half" idx="22"/>
          </p:nvPr>
        </p:nvSpPr>
        <p:spPr/>
        <p:txBody>
          <a:bodyPr/>
          <a:lstStyle/>
          <a:p>
            <a:fld id="{525278DA-B574-4C7A-814F-7330C89B8811}" type="datetime1">
              <a:rPr lang="en-US" smtClean="0"/>
              <a:t>5/22/2020</a:t>
            </a:fld>
            <a:endParaRPr/>
          </a:p>
        </p:txBody>
      </p:sp>
      <p:sp>
        <p:nvSpPr>
          <p:cNvPr id="7" name="Footer Placeholder 6"/>
          <p:cNvSpPr>
            <a:spLocks noGrp="1"/>
          </p:cNvSpPr>
          <p:nvPr>
            <p:ph type="ftr" sz="quarter" idx="23"/>
          </p:nvPr>
        </p:nvSpPr>
        <p:spPr/>
        <p:txBody>
          <a:bodyPr/>
          <a:lstStyle/>
          <a:p>
            <a:endParaRPr/>
          </a:p>
        </p:txBody>
      </p:sp>
      <p:sp>
        <p:nvSpPr>
          <p:cNvPr id="8" name="Slide Number Placeholder 7"/>
          <p:cNvSpPr>
            <a:spLocks noGrp="1"/>
          </p:cNvSpPr>
          <p:nvPr>
            <p:ph type="sldNum" sz="quarter" idx="24"/>
          </p:nvPr>
        </p:nvSpPr>
        <p:spPr/>
        <p:txBody>
          <a:bodyPr/>
          <a:lstStyle/>
          <a:p>
            <a:fld id="{CCD3E2E5-4824-4C31-AB9E-BF329854FC3B}" type="slidenum">
              <a:rPr/>
              <a:pPr/>
              <a:t>‹#›</a:t>
            </a:fld>
            <a:endParaRPr/>
          </a:p>
        </p:txBody>
      </p:sp>
      <p:sp>
        <p:nvSpPr>
          <p:cNvPr id="26" name="Text Placeholder 11"/>
          <p:cNvSpPr>
            <a:spLocks noGrp="1"/>
          </p:cNvSpPr>
          <p:nvPr>
            <p:ph type="body" sz="quarter" idx="49" hasCustomPrompt="1"/>
          </p:nvPr>
        </p:nvSpPr>
        <p:spPr>
          <a:xfrm>
            <a:off x="3506553" y="2194916"/>
            <a:ext cx="91440" cy="3291840"/>
          </a:xfrm>
          <a:blipFill>
            <a:blip r:embed="rId3"/>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28" name="Text Placeholder 11"/>
          <p:cNvSpPr>
            <a:spLocks noGrp="1"/>
          </p:cNvSpPr>
          <p:nvPr>
            <p:ph type="body" sz="quarter" idx="50" hasCustomPrompt="1"/>
          </p:nvPr>
        </p:nvSpPr>
        <p:spPr>
          <a:xfrm>
            <a:off x="6046470" y="2194916"/>
            <a:ext cx="91440" cy="3291840"/>
          </a:xfrm>
          <a:blipFill>
            <a:blip r:embed="rId3"/>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31" name="Text Placeholder 11"/>
          <p:cNvSpPr>
            <a:spLocks noGrp="1"/>
          </p:cNvSpPr>
          <p:nvPr>
            <p:ph type="body" sz="quarter" idx="51" hasCustomPrompt="1"/>
          </p:nvPr>
        </p:nvSpPr>
        <p:spPr>
          <a:xfrm>
            <a:off x="8625281" y="2194916"/>
            <a:ext cx="91440" cy="3291840"/>
          </a:xfrm>
          <a:blipFill>
            <a:blip r:embed="rId3"/>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Tree>
    <p:extLst>
      <p:ext uri="{BB962C8B-B14F-4D97-AF65-F5344CB8AC3E}">
        <p14:creationId xmlns:p14="http://schemas.microsoft.com/office/powerpoint/2010/main" val="363053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3001324"/>
            <a:ext cx="12193057" cy="2237426"/>
          </a:xfrm>
          <a:prstGeom prst="rect">
            <a:avLst/>
          </a:prstGeom>
        </p:spPr>
      </p:pic>
      <p:sp>
        <p:nvSpPr>
          <p:cNvPr id="6"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cxnSp>
        <p:nvCxnSpPr>
          <p:cNvPr id="8" name="Straight Connector 7"/>
          <p:cNvCxnSpPr/>
          <p:nvPr/>
        </p:nvCxnSpPr>
        <p:spPr>
          <a:xfrm>
            <a:off x="0" y="5226703"/>
            <a:ext cx="12192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8"/>
          <p:cNvSpPr>
            <a:spLocks noGrp="1"/>
          </p:cNvSpPr>
          <p:nvPr>
            <p:ph type="body" sz="quarter" idx="14"/>
          </p:nvPr>
        </p:nvSpPr>
        <p:spPr>
          <a:xfrm>
            <a:off x="559594" y="3245437"/>
            <a:ext cx="2697480" cy="1984974"/>
          </a:xfrm>
        </p:spPr>
        <p:txBody>
          <a:bodyPr/>
          <a:lstStyle>
            <a:lvl1pPr marL="0" indent="0" algn="ctr">
              <a:buFont typeface="Arial" panose="020B0604020202020204" pitchFamily="34" charset="0"/>
              <a:buChar char="​"/>
              <a:defRPr sz="2400">
                <a:latin typeface="+mj-lt"/>
              </a:defRPr>
            </a:lvl1pPr>
            <a:lvl2pPr marL="168275" indent="-168275">
              <a:buClr>
                <a:schemeClr val="accent1"/>
              </a:buClr>
              <a:buFont typeface="Arial" panose="020B0604020202020204" pitchFamily="34" charset="0"/>
              <a:buChar char="•"/>
              <a:defRPr sz="1600"/>
            </a:lvl2pPr>
            <a:lvl3pPr marL="168275" indent="-168275">
              <a:buClr>
                <a:schemeClr val="accent1"/>
              </a:buClr>
              <a:buFont typeface="Arial" panose="020B0604020202020204" pitchFamily="34" charset="0"/>
              <a:buChar char="•"/>
              <a:defRPr sz="1600"/>
            </a:lvl3pPr>
          </a:lstStyle>
          <a:p>
            <a:pPr lvl="0"/>
            <a:r>
              <a:t>Edit Master text styles</a:t>
            </a:r>
          </a:p>
        </p:txBody>
      </p:sp>
      <p:sp>
        <p:nvSpPr>
          <p:cNvPr id="30" name="Text Placeholder 28"/>
          <p:cNvSpPr>
            <a:spLocks noGrp="1"/>
          </p:cNvSpPr>
          <p:nvPr>
            <p:ph type="body" sz="quarter" idx="15" hasCustomPrompt="1"/>
          </p:nvPr>
        </p:nvSpPr>
        <p:spPr>
          <a:xfrm>
            <a:off x="559594" y="1957431"/>
            <a:ext cx="2697480"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31" name="Text Placeholder 28"/>
          <p:cNvSpPr>
            <a:spLocks noGrp="1"/>
          </p:cNvSpPr>
          <p:nvPr>
            <p:ph type="body" sz="quarter" idx="16"/>
          </p:nvPr>
        </p:nvSpPr>
        <p:spPr>
          <a:xfrm>
            <a:off x="3346926" y="3245437"/>
            <a:ext cx="2697480" cy="1984974"/>
          </a:xfrm>
        </p:spPr>
        <p:txBody>
          <a:bodyPr/>
          <a:lstStyle>
            <a:lvl1pPr marL="0" indent="0" algn="ctr">
              <a:buFont typeface="Arial" panose="020B0604020202020204" pitchFamily="34" charset="0"/>
              <a:buChar char="​"/>
              <a:defRPr sz="2400">
                <a:latin typeface="+mj-lt"/>
              </a:defRPr>
            </a:lvl1pPr>
            <a:lvl2pPr marL="168275" indent="-168275">
              <a:buClr>
                <a:schemeClr val="accent1"/>
              </a:buClr>
              <a:buFont typeface="Arial" panose="020B0604020202020204" pitchFamily="34" charset="0"/>
              <a:buChar char="•"/>
              <a:defRPr sz="1600"/>
            </a:lvl2pPr>
            <a:lvl3pPr marL="168275" indent="-168275">
              <a:buClr>
                <a:schemeClr val="accent1"/>
              </a:buClr>
              <a:buFont typeface="Arial" panose="020B0604020202020204" pitchFamily="34" charset="0"/>
              <a:buChar char="•"/>
              <a:defRPr sz="1600"/>
            </a:lvl3pPr>
          </a:lstStyle>
          <a:p>
            <a:pPr lvl="0"/>
            <a:r>
              <a:t>Edit Master text styles</a:t>
            </a:r>
          </a:p>
        </p:txBody>
      </p:sp>
      <p:sp>
        <p:nvSpPr>
          <p:cNvPr id="32" name="Text Placeholder 28"/>
          <p:cNvSpPr>
            <a:spLocks noGrp="1"/>
          </p:cNvSpPr>
          <p:nvPr>
            <p:ph type="body" sz="quarter" idx="17" hasCustomPrompt="1"/>
          </p:nvPr>
        </p:nvSpPr>
        <p:spPr>
          <a:xfrm>
            <a:off x="3346926" y="1957431"/>
            <a:ext cx="2697480"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33" name="Text Placeholder 28"/>
          <p:cNvSpPr>
            <a:spLocks noGrp="1"/>
          </p:cNvSpPr>
          <p:nvPr>
            <p:ph type="body" sz="quarter" idx="18"/>
          </p:nvPr>
        </p:nvSpPr>
        <p:spPr>
          <a:xfrm>
            <a:off x="6134258" y="3245437"/>
            <a:ext cx="2697480" cy="1984974"/>
          </a:xfrm>
        </p:spPr>
        <p:txBody>
          <a:bodyPr/>
          <a:lstStyle>
            <a:lvl1pPr marL="0" indent="0" algn="ctr">
              <a:buFont typeface="Arial" panose="020B0604020202020204" pitchFamily="34" charset="0"/>
              <a:buChar char="​"/>
              <a:defRPr sz="2400">
                <a:latin typeface="+mj-lt"/>
              </a:defRPr>
            </a:lvl1pPr>
            <a:lvl2pPr marL="168275" indent="-168275">
              <a:buClr>
                <a:schemeClr val="accent1"/>
              </a:buClr>
              <a:buFont typeface="Arial" panose="020B0604020202020204" pitchFamily="34" charset="0"/>
              <a:buChar char="•"/>
              <a:defRPr sz="1600"/>
            </a:lvl2pPr>
            <a:lvl3pPr marL="168275" indent="-168275">
              <a:buClr>
                <a:schemeClr val="accent1"/>
              </a:buClr>
              <a:buFont typeface="Arial" panose="020B0604020202020204" pitchFamily="34" charset="0"/>
              <a:buChar char="•"/>
              <a:defRPr sz="1600"/>
            </a:lvl3pPr>
          </a:lstStyle>
          <a:p>
            <a:pPr lvl="0"/>
            <a:r>
              <a:t>Edit Master text styles</a:t>
            </a:r>
          </a:p>
        </p:txBody>
      </p:sp>
      <p:sp>
        <p:nvSpPr>
          <p:cNvPr id="34" name="Text Placeholder 28"/>
          <p:cNvSpPr>
            <a:spLocks noGrp="1"/>
          </p:cNvSpPr>
          <p:nvPr>
            <p:ph type="body" sz="quarter" idx="19" hasCustomPrompt="1"/>
          </p:nvPr>
        </p:nvSpPr>
        <p:spPr>
          <a:xfrm>
            <a:off x="6134258" y="1957431"/>
            <a:ext cx="2697480"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35" name="Text Placeholder 28"/>
          <p:cNvSpPr>
            <a:spLocks noGrp="1"/>
          </p:cNvSpPr>
          <p:nvPr>
            <p:ph type="body" sz="quarter" idx="20"/>
          </p:nvPr>
        </p:nvSpPr>
        <p:spPr>
          <a:xfrm>
            <a:off x="8921590" y="3245437"/>
            <a:ext cx="2697480" cy="1984974"/>
          </a:xfrm>
        </p:spPr>
        <p:txBody>
          <a:bodyPr/>
          <a:lstStyle>
            <a:lvl1pPr marL="0" indent="0" algn="ctr">
              <a:buFont typeface="Arial" panose="020B0604020202020204" pitchFamily="34" charset="0"/>
              <a:buChar char="​"/>
              <a:defRPr sz="2400">
                <a:latin typeface="+mj-lt"/>
              </a:defRPr>
            </a:lvl1pPr>
            <a:lvl2pPr marL="168275" indent="-168275">
              <a:buClr>
                <a:schemeClr val="accent1"/>
              </a:buClr>
              <a:buFont typeface="Arial" panose="020B0604020202020204" pitchFamily="34" charset="0"/>
              <a:buChar char="•"/>
              <a:defRPr sz="1600"/>
            </a:lvl2pPr>
            <a:lvl3pPr marL="168275" indent="-168275">
              <a:buClr>
                <a:schemeClr val="accent1"/>
              </a:buClr>
              <a:buFont typeface="Arial" panose="020B0604020202020204" pitchFamily="34" charset="0"/>
              <a:buChar char="•"/>
              <a:defRPr sz="1600"/>
            </a:lvl3pPr>
          </a:lstStyle>
          <a:p>
            <a:pPr lvl="0"/>
            <a:r>
              <a:t>Edit Master text styles</a:t>
            </a:r>
          </a:p>
        </p:txBody>
      </p:sp>
      <p:sp>
        <p:nvSpPr>
          <p:cNvPr id="36" name="Text Placeholder 28"/>
          <p:cNvSpPr>
            <a:spLocks noGrp="1"/>
          </p:cNvSpPr>
          <p:nvPr>
            <p:ph type="body" sz="quarter" idx="21" hasCustomPrompt="1"/>
          </p:nvPr>
        </p:nvSpPr>
        <p:spPr>
          <a:xfrm>
            <a:off x="8921590" y="1957431"/>
            <a:ext cx="2697480"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t>#</a:t>
            </a:r>
          </a:p>
        </p:txBody>
      </p:sp>
      <p:sp>
        <p:nvSpPr>
          <p:cNvPr id="37" name="Text Placeholder 28"/>
          <p:cNvSpPr>
            <a:spLocks noGrp="1"/>
          </p:cNvSpPr>
          <p:nvPr>
            <p:ph type="body" sz="quarter" idx="22" hasCustomPrompt="1"/>
          </p:nvPr>
        </p:nvSpPr>
        <p:spPr>
          <a:xfrm>
            <a:off x="559594" y="5530280"/>
            <a:ext cx="2697480" cy="658810"/>
          </a:xfrm>
        </p:spPr>
        <p:txBody>
          <a:bodyPr/>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38" name="Text Placeholder 28"/>
          <p:cNvSpPr>
            <a:spLocks noGrp="1"/>
          </p:cNvSpPr>
          <p:nvPr>
            <p:ph type="body" sz="quarter" idx="23" hasCustomPrompt="1"/>
          </p:nvPr>
        </p:nvSpPr>
        <p:spPr>
          <a:xfrm>
            <a:off x="3346926" y="5530280"/>
            <a:ext cx="2697480" cy="658810"/>
          </a:xfrm>
        </p:spPr>
        <p:txBody>
          <a:bodyPr/>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39" name="Text Placeholder 28"/>
          <p:cNvSpPr>
            <a:spLocks noGrp="1"/>
          </p:cNvSpPr>
          <p:nvPr>
            <p:ph type="body" sz="quarter" idx="24" hasCustomPrompt="1"/>
          </p:nvPr>
        </p:nvSpPr>
        <p:spPr>
          <a:xfrm>
            <a:off x="6134258" y="5530280"/>
            <a:ext cx="2697480" cy="658810"/>
          </a:xfrm>
        </p:spPr>
        <p:txBody>
          <a:bodyPr/>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40" name="Text Placeholder 28"/>
          <p:cNvSpPr>
            <a:spLocks noGrp="1"/>
          </p:cNvSpPr>
          <p:nvPr>
            <p:ph type="body" sz="quarter" idx="25" hasCustomPrompt="1"/>
          </p:nvPr>
        </p:nvSpPr>
        <p:spPr>
          <a:xfrm>
            <a:off x="8921590" y="5530280"/>
            <a:ext cx="2697480" cy="658810"/>
          </a:xfrm>
        </p:spPr>
        <p:txBody>
          <a:bodyPr/>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75" indent="-168275">
              <a:buClr>
                <a:schemeClr val="accent1"/>
              </a:buClr>
              <a:buFont typeface="Arial" panose="020B0604020202020204" pitchFamily="34" charset="0"/>
              <a:buChar char="•"/>
              <a:defRPr sz="1600"/>
            </a:lvl3pPr>
          </a:lstStyle>
          <a:p>
            <a:pPr lvl="0"/>
            <a:r>
              <a:t>Title</a:t>
            </a:r>
          </a:p>
        </p:txBody>
      </p:sp>
      <p:sp>
        <p:nvSpPr>
          <p:cNvPr id="3" name="Title 2"/>
          <p:cNvSpPr>
            <a:spLocks noGrp="1"/>
          </p:cNvSpPr>
          <p:nvPr>
            <p:ph type="title"/>
          </p:nvPr>
        </p:nvSpPr>
        <p:spPr/>
        <p:txBody>
          <a:bodyPr/>
          <a:lstStyle/>
          <a:p>
            <a:r>
              <a:t>Click to edit Master title style</a:t>
            </a:r>
          </a:p>
        </p:txBody>
      </p:sp>
      <p:sp>
        <p:nvSpPr>
          <p:cNvPr id="7" name="Date Placeholder 6"/>
          <p:cNvSpPr>
            <a:spLocks noGrp="1"/>
          </p:cNvSpPr>
          <p:nvPr>
            <p:ph type="dt" sz="half" idx="26"/>
          </p:nvPr>
        </p:nvSpPr>
        <p:spPr/>
        <p:txBody>
          <a:bodyPr/>
          <a:lstStyle/>
          <a:p>
            <a:fld id="{061368A7-D322-4950-8A7A-1CEFF8DBE207}" type="datetime1">
              <a:rPr lang="en-US" smtClean="0"/>
              <a:t>5/22/2020</a:t>
            </a:fld>
            <a:endParaRPr/>
          </a:p>
        </p:txBody>
      </p:sp>
      <p:sp>
        <p:nvSpPr>
          <p:cNvPr id="9" name="Footer Placeholder 8"/>
          <p:cNvSpPr>
            <a:spLocks noGrp="1"/>
          </p:cNvSpPr>
          <p:nvPr>
            <p:ph type="ftr" sz="quarter" idx="27"/>
          </p:nvPr>
        </p:nvSpPr>
        <p:spPr/>
        <p:txBody>
          <a:bodyPr/>
          <a:lstStyle/>
          <a:p>
            <a:endParaRPr/>
          </a:p>
        </p:txBody>
      </p:sp>
      <p:sp>
        <p:nvSpPr>
          <p:cNvPr id="10" name="Slide Number Placeholder 9"/>
          <p:cNvSpPr>
            <a:spLocks noGrp="1"/>
          </p:cNvSpPr>
          <p:nvPr>
            <p:ph type="sldNum" sz="quarter" idx="28"/>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33559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2450" y="3509044"/>
            <a:ext cx="11004234" cy="457240"/>
          </a:xfrm>
          <a:prstGeom prst="rect">
            <a:avLst/>
          </a:prstGeom>
        </p:spPr>
      </p:pic>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31" name="Text Placeholder 30"/>
          <p:cNvSpPr>
            <a:spLocks noGrp="1"/>
          </p:cNvSpPr>
          <p:nvPr>
            <p:ph type="body" sz="quarter" idx="14" hasCustomPrompt="1"/>
          </p:nvPr>
        </p:nvSpPr>
        <p:spPr>
          <a:xfrm>
            <a:off x="855624" y="3427953"/>
            <a:ext cx="1977640" cy="604483"/>
          </a:xfrm>
        </p:spPr>
        <p:txBody>
          <a:bodyPr anchor="ctr"/>
          <a:lstStyle>
            <a:lvl1pPr marL="0" indent="0" algn="ctr">
              <a:buFont typeface="Arial" panose="020B0604020202020204" pitchFamily="34" charset="0"/>
              <a:buChar char="​"/>
              <a:tabLst/>
              <a:defRPr cap="all" spc="50" baseline="0">
                <a:latin typeface="FreightSansLFPro SmBd" panose="02000503040000020004" pitchFamily="50" charset="0"/>
              </a:defRPr>
            </a:lvl1pPr>
          </a:lstStyle>
          <a:p>
            <a:pPr lvl="0"/>
            <a:r>
              <a:t>YEAR</a:t>
            </a:r>
          </a:p>
        </p:txBody>
      </p:sp>
      <p:sp>
        <p:nvSpPr>
          <p:cNvPr id="32" name="Text Placeholder 30"/>
          <p:cNvSpPr>
            <a:spLocks noGrp="1"/>
          </p:cNvSpPr>
          <p:nvPr>
            <p:ph type="body" sz="quarter" idx="15" hasCustomPrompt="1"/>
          </p:nvPr>
        </p:nvSpPr>
        <p:spPr>
          <a:xfrm>
            <a:off x="2925050" y="3427953"/>
            <a:ext cx="1977640" cy="604483"/>
          </a:xfrm>
        </p:spPr>
        <p:txBody>
          <a:bodyPr anchor="ctr"/>
          <a:lstStyle>
            <a:lvl1pPr marL="0" indent="0" algn="ctr">
              <a:buFont typeface="Arial" panose="020B0604020202020204" pitchFamily="34" charset="0"/>
              <a:buChar char="​"/>
              <a:tabLst/>
              <a:defRPr cap="all" spc="50" baseline="0">
                <a:latin typeface="FreightSansLFPro SmBd" panose="02000503040000020004" pitchFamily="50" charset="0"/>
              </a:defRPr>
            </a:lvl1pPr>
          </a:lstStyle>
          <a:p>
            <a:pPr lvl="0"/>
            <a:r>
              <a:t>YEAR</a:t>
            </a:r>
          </a:p>
        </p:txBody>
      </p:sp>
      <p:sp>
        <p:nvSpPr>
          <p:cNvPr id="33" name="Text Placeholder 30"/>
          <p:cNvSpPr>
            <a:spLocks noGrp="1"/>
          </p:cNvSpPr>
          <p:nvPr>
            <p:ph type="body" sz="quarter" idx="16" hasCustomPrompt="1"/>
          </p:nvPr>
        </p:nvSpPr>
        <p:spPr>
          <a:xfrm>
            <a:off x="4994476" y="3427953"/>
            <a:ext cx="1977640" cy="604483"/>
          </a:xfrm>
        </p:spPr>
        <p:txBody>
          <a:bodyPr anchor="ctr"/>
          <a:lstStyle>
            <a:lvl1pPr marL="0" indent="0" algn="ctr">
              <a:buFont typeface="Arial" panose="020B0604020202020204" pitchFamily="34" charset="0"/>
              <a:buChar char="​"/>
              <a:tabLst/>
              <a:defRPr cap="all" spc="50" baseline="0">
                <a:latin typeface="FreightSansLFPro SmBd" panose="02000503040000020004" pitchFamily="50" charset="0"/>
              </a:defRPr>
            </a:lvl1pPr>
          </a:lstStyle>
          <a:p>
            <a:pPr lvl="0"/>
            <a:r>
              <a:t>YEAR</a:t>
            </a:r>
          </a:p>
        </p:txBody>
      </p:sp>
      <p:sp>
        <p:nvSpPr>
          <p:cNvPr id="34" name="Text Placeholder 30"/>
          <p:cNvSpPr>
            <a:spLocks noGrp="1"/>
          </p:cNvSpPr>
          <p:nvPr>
            <p:ph type="body" sz="quarter" idx="17" hasCustomPrompt="1"/>
          </p:nvPr>
        </p:nvSpPr>
        <p:spPr>
          <a:xfrm>
            <a:off x="7063902" y="3427953"/>
            <a:ext cx="1977640" cy="604483"/>
          </a:xfrm>
        </p:spPr>
        <p:txBody>
          <a:bodyPr anchor="ctr"/>
          <a:lstStyle>
            <a:lvl1pPr marL="0" indent="0" algn="ctr">
              <a:buFont typeface="Arial" panose="020B0604020202020204" pitchFamily="34" charset="0"/>
              <a:buChar char="​"/>
              <a:tabLst/>
              <a:defRPr cap="all" spc="50" baseline="0">
                <a:latin typeface="FreightSansLFPro SmBd" panose="02000503040000020004" pitchFamily="50" charset="0"/>
              </a:defRPr>
            </a:lvl1pPr>
          </a:lstStyle>
          <a:p>
            <a:pPr lvl="0"/>
            <a:r>
              <a:t>YEAR</a:t>
            </a:r>
          </a:p>
        </p:txBody>
      </p:sp>
      <p:sp>
        <p:nvSpPr>
          <p:cNvPr id="35" name="Text Placeholder 30"/>
          <p:cNvSpPr>
            <a:spLocks noGrp="1"/>
          </p:cNvSpPr>
          <p:nvPr>
            <p:ph type="body" sz="quarter" idx="18" hasCustomPrompt="1"/>
          </p:nvPr>
        </p:nvSpPr>
        <p:spPr>
          <a:xfrm>
            <a:off x="9133330" y="3427953"/>
            <a:ext cx="1977640" cy="604483"/>
          </a:xfrm>
        </p:spPr>
        <p:txBody>
          <a:bodyPr anchor="ctr"/>
          <a:lstStyle>
            <a:lvl1pPr marL="0" indent="0" algn="ctr">
              <a:buFont typeface="Arial" panose="020B0604020202020204" pitchFamily="34" charset="0"/>
              <a:buChar char="​"/>
              <a:tabLst/>
              <a:defRPr cap="all" spc="50" baseline="0">
                <a:latin typeface="FreightSansLFPro SmBd" panose="02000503040000020004" pitchFamily="50" charset="0"/>
              </a:defRPr>
            </a:lvl1pPr>
          </a:lstStyle>
          <a:p>
            <a:pPr lvl="0"/>
            <a:r>
              <a:t>YEAR</a:t>
            </a:r>
          </a:p>
        </p:txBody>
      </p:sp>
      <p:sp>
        <p:nvSpPr>
          <p:cNvPr id="37" name="Text Placeholder 36"/>
          <p:cNvSpPr>
            <a:spLocks noGrp="1"/>
          </p:cNvSpPr>
          <p:nvPr>
            <p:ph type="body" sz="quarter" idx="19" hasCustomPrompt="1"/>
          </p:nvPr>
        </p:nvSpPr>
        <p:spPr>
          <a:xfrm>
            <a:off x="2184672" y="1824309"/>
            <a:ext cx="2347964" cy="1396509"/>
          </a:xfrm>
        </p:spPr>
        <p:txBody>
          <a:bodyPr/>
          <a:lstStyle>
            <a:lvl1pPr marL="0" indent="0">
              <a:buFont typeface="Arial" panose="020B0604020202020204" pitchFamily="34" charset="0"/>
              <a:buChar char="​"/>
              <a:defRPr sz="2400">
                <a:solidFill>
                  <a:schemeClr val="accent1"/>
                </a:solidFill>
                <a:latin typeface="+mj-lt"/>
              </a:defRPr>
            </a:lvl1pPr>
            <a:lvl2pPr marL="0" indent="0">
              <a:buFont typeface="Arial" panose="020B0604020202020204" pitchFamily="34" charset="0"/>
              <a:buChar char="​"/>
              <a:defRPr sz="1600"/>
            </a:lvl2pPr>
            <a:lvl3pPr marL="285750" indent="-285750">
              <a:spcBef>
                <a:spcPts val="200"/>
              </a:spcBef>
              <a:buClr>
                <a:schemeClr val="accent1"/>
              </a:buClr>
              <a:buSzPct val="80000"/>
              <a:buFont typeface="Arial" panose="020B0604020202020204" pitchFamily="34" charset="0"/>
              <a:buChar char="•"/>
              <a:defRPr sz="1600"/>
            </a:lvl3pPr>
            <a:lvl4pPr>
              <a:defRPr/>
            </a:lvl4pPr>
            <a:lvl5pPr>
              <a:defRPr/>
            </a:lvl5pPr>
            <a:lvl6pPr>
              <a:defRPr/>
            </a:lvl6pPr>
            <a:lvl7pPr>
              <a:defRPr/>
            </a:lvl7pPr>
            <a:lvl8pPr>
              <a:defRPr/>
            </a:lvl8pPr>
            <a:lvl9pPr>
              <a:defRPr/>
            </a:lvl9pPr>
          </a:lstStyle>
          <a:p>
            <a:pPr lvl="0"/>
            <a:r>
              <a:t>Title</a:t>
            </a:r>
          </a:p>
          <a:p>
            <a:pPr lvl="1"/>
            <a:r>
              <a:t>Second level</a:t>
            </a:r>
          </a:p>
          <a:p>
            <a:pPr lvl="2"/>
            <a:r>
              <a:t>Third level</a:t>
            </a:r>
          </a:p>
        </p:txBody>
      </p:sp>
      <p:sp>
        <p:nvSpPr>
          <p:cNvPr id="38" name="Text Placeholder 36"/>
          <p:cNvSpPr>
            <a:spLocks noGrp="1"/>
          </p:cNvSpPr>
          <p:nvPr>
            <p:ph type="body" sz="quarter" idx="20" hasCustomPrompt="1"/>
          </p:nvPr>
        </p:nvSpPr>
        <p:spPr>
          <a:xfrm>
            <a:off x="6481905" y="1824309"/>
            <a:ext cx="2347964" cy="1396509"/>
          </a:xfrm>
        </p:spPr>
        <p:txBody>
          <a:bodyPr/>
          <a:lstStyle>
            <a:lvl1pPr marL="0" indent="0">
              <a:buFont typeface="Arial" panose="020B0604020202020204" pitchFamily="34" charset="0"/>
              <a:buChar char="​"/>
              <a:defRPr sz="2400">
                <a:solidFill>
                  <a:schemeClr val="accent1"/>
                </a:solidFill>
                <a:latin typeface="+mj-lt"/>
              </a:defRPr>
            </a:lvl1pPr>
            <a:lvl2pPr marL="0" indent="0">
              <a:buFont typeface="Arial" panose="020B0604020202020204" pitchFamily="34" charset="0"/>
              <a:buChar char="​"/>
              <a:defRPr sz="1600"/>
            </a:lvl2pPr>
            <a:lvl3pPr marL="285750" indent="-285750">
              <a:spcBef>
                <a:spcPts val="200"/>
              </a:spcBef>
              <a:buClr>
                <a:schemeClr val="accent1"/>
              </a:buClr>
              <a:buSzPct val="80000"/>
              <a:buFont typeface="Arial" panose="020B0604020202020204" pitchFamily="34" charset="0"/>
              <a:buChar char="•"/>
              <a:defRPr sz="1600"/>
            </a:lvl3pPr>
          </a:lstStyle>
          <a:p>
            <a:pPr lvl="0"/>
            <a:r>
              <a:t>Title</a:t>
            </a:r>
          </a:p>
          <a:p>
            <a:pPr lvl="1"/>
            <a:r>
              <a:t>Second level</a:t>
            </a:r>
          </a:p>
          <a:p>
            <a:pPr lvl="2"/>
            <a:r>
              <a:t>Third level</a:t>
            </a:r>
          </a:p>
        </p:txBody>
      </p:sp>
      <p:sp>
        <p:nvSpPr>
          <p:cNvPr id="39" name="Text Placeholder 36"/>
          <p:cNvSpPr>
            <a:spLocks noGrp="1"/>
          </p:cNvSpPr>
          <p:nvPr>
            <p:ph type="body" sz="quarter" idx="21" hasCustomPrompt="1"/>
          </p:nvPr>
        </p:nvSpPr>
        <p:spPr>
          <a:xfrm>
            <a:off x="3839144" y="4344882"/>
            <a:ext cx="2347964" cy="1396509"/>
          </a:xfrm>
        </p:spPr>
        <p:txBody>
          <a:bodyPr/>
          <a:lstStyle>
            <a:lvl1pPr marL="0" indent="0">
              <a:buFont typeface="Arial" panose="020B0604020202020204" pitchFamily="34" charset="0"/>
              <a:buChar char="​"/>
              <a:defRPr sz="2400">
                <a:solidFill>
                  <a:schemeClr val="accent1"/>
                </a:solidFill>
                <a:latin typeface="+mj-lt"/>
              </a:defRPr>
            </a:lvl1pPr>
            <a:lvl2pPr marL="0" indent="0">
              <a:buFont typeface="Arial" panose="020B0604020202020204" pitchFamily="34" charset="0"/>
              <a:buChar char="​"/>
              <a:defRPr sz="1600"/>
            </a:lvl2pPr>
            <a:lvl3pPr marL="285750" indent="-285750">
              <a:spcBef>
                <a:spcPts val="200"/>
              </a:spcBef>
              <a:buClr>
                <a:schemeClr val="accent1"/>
              </a:buClr>
              <a:buSzPct val="80000"/>
              <a:buFont typeface="Arial" panose="020B0604020202020204" pitchFamily="34" charset="0"/>
              <a:buChar char="•"/>
              <a:defRPr sz="1600"/>
            </a:lvl3pPr>
          </a:lstStyle>
          <a:p>
            <a:pPr lvl="0"/>
            <a:r>
              <a:t>Title</a:t>
            </a:r>
          </a:p>
          <a:p>
            <a:pPr lvl="1"/>
            <a:r>
              <a:t>Second level</a:t>
            </a:r>
          </a:p>
          <a:p>
            <a:pPr lvl="2"/>
            <a:r>
              <a:t>Third level</a:t>
            </a:r>
          </a:p>
        </p:txBody>
      </p:sp>
      <p:sp>
        <p:nvSpPr>
          <p:cNvPr id="40" name="Text Placeholder 36"/>
          <p:cNvSpPr>
            <a:spLocks noGrp="1"/>
          </p:cNvSpPr>
          <p:nvPr>
            <p:ph type="body" sz="quarter" idx="22" hasCustomPrompt="1"/>
          </p:nvPr>
        </p:nvSpPr>
        <p:spPr>
          <a:xfrm>
            <a:off x="8960353" y="4344882"/>
            <a:ext cx="2347964" cy="1396509"/>
          </a:xfrm>
        </p:spPr>
        <p:txBody>
          <a:bodyPr/>
          <a:lstStyle>
            <a:lvl1pPr marL="0" indent="0">
              <a:buFont typeface="Arial" panose="020B0604020202020204" pitchFamily="34" charset="0"/>
              <a:buChar char="​"/>
              <a:defRPr sz="2400">
                <a:solidFill>
                  <a:schemeClr val="accent1"/>
                </a:solidFill>
                <a:latin typeface="+mj-lt"/>
              </a:defRPr>
            </a:lvl1pPr>
            <a:lvl2pPr marL="0" indent="0">
              <a:buFont typeface="Arial" panose="020B0604020202020204" pitchFamily="34" charset="0"/>
              <a:buChar char="​"/>
              <a:defRPr sz="1600"/>
            </a:lvl2pPr>
            <a:lvl3pPr marL="285750" indent="-285750">
              <a:spcBef>
                <a:spcPts val="200"/>
              </a:spcBef>
              <a:buClr>
                <a:schemeClr val="accent1"/>
              </a:buClr>
              <a:buSzPct val="80000"/>
              <a:buFont typeface="Arial" panose="020B0604020202020204" pitchFamily="34" charset="0"/>
              <a:buChar char="•"/>
              <a:defRPr sz="1600"/>
            </a:lvl3pPr>
          </a:lstStyle>
          <a:p>
            <a:pPr lvl="0"/>
            <a:r>
              <a:t>Title</a:t>
            </a:r>
          </a:p>
          <a:p>
            <a:pPr lvl="1"/>
            <a:r>
              <a:t>Second level</a:t>
            </a:r>
          </a:p>
          <a:p>
            <a:pPr lvl="2"/>
            <a:r>
              <a:t>Third level</a:t>
            </a:r>
          </a:p>
        </p:txBody>
      </p:sp>
      <p:sp>
        <p:nvSpPr>
          <p:cNvPr id="3" name="Title 2"/>
          <p:cNvSpPr>
            <a:spLocks noGrp="1"/>
          </p:cNvSpPr>
          <p:nvPr>
            <p:ph type="title"/>
          </p:nvPr>
        </p:nvSpPr>
        <p:spPr/>
        <p:txBody>
          <a:bodyPr/>
          <a:lstStyle/>
          <a:p>
            <a:r>
              <a:t>Click to edit Master title style</a:t>
            </a:r>
          </a:p>
        </p:txBody>
      </p:sp>
      <p:sp>
        <p:nvSpPr>
          <p:cNvPr id="4" name="Date Placeholder 3"/>
          <p:cNvSpPr>
            <a:spLocks noGrp="1"/>
          </p:cNvSpPr>
          <p:nvPr>
            <p:ph type="dt" sz="half" idx="23"/>
          </p:nvPr>
        </p:nvSpPr>
        <p:spPr/>
        <p:txBody>
          <a:bodyPr/>
          <a:lstStyle/>
          <a:p>
            <a:fld id="{0A95B0AC-7D96-4657-B812-79900C64AF91}" type="datetime1">
              <a:rPr lang="en-US" smtClean="0"/>
              <a:t>5/22/2020</a:t>
            </a:fld>
            <a:endParaRPr/>
          </a:p>
        </p:txBody>
      </p:sp>
      <p:sp>
        <p:nvSpPr>
          <p:cNvPr id="5" name="Footer Placeholder 4"/>
          <p:cNvSpPr>
            <a:spLocks noGrp="1"/>
          </p:cNvSpPr>
          <p:nvPr>
            <p:ph type="ftr" sz="quarter" idx="24"/>
          </p:nvPr>
        </p:nvSpPr>
        <p:spPr/>
        <p:txBody>
          <a:bodyPr/>
          <a:lstStyle/>
          <a:p>
            <a:endParaRPr/>
          </a:p>
        </p:txBody>
      </p:sp>
      <p:sp>
        <p:nvSpPr>
          <p:cNvPr id="9" name="Slide Number Placeholder 8"/>
          <p:cNvSpPr>
            <a:spLocks noGrp="1"/>
          </p:cNvSpPr>
          <p:nvPr>
            <p:ph type="sldNum" sz="quarter" idx="25"/>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89105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3C60-2B11-4E78-BA8D-C58DEDDED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9A21F8-922B-4763-91EE-3C72CE2B0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C5D72-AE7C-4574-9DD1-37E112C6F6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5D5BE5-443D-487B-9FC5-A0CC6D1B23D2}"/>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6" name="Footer Placeholder 5">
            <a:extLst>
              <a:ext uri="{FF2B5EF4-FFF2-40B4-BE49-F238E27FC236}">
                <a16:creationId xmlns:a16="http://schemas.microsoft.com/office/drawing/2014/main" id="{4A25410E-C2BD-42C8-8567-BCB7A5F81D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C5593-38FB-49C2-8BC5-DA6D6270BE9E}"/>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517545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with Supporting Graphic">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9633" y="1534438"/>
            <a:ext cx="5029200" cy="4809996"/>
          </a:xfrm>
        </p:spPr>
        <p:txBody>
          <a:bodyPr anchor="ctr"/>
          <a:lstStyle/>
          <a:p>
            <a:pPr lvl="0"/>
            <a:r>
              <a:t>Edit Master text styles</a:t>
            </a:r>
          </a:p>
          <a:p>
            <a:pPr lvl="1"/>
            <a:r>
              <a:t>Second level</a:t>
            </a:r>
          </a:p>
          <a:p>
            <a:pPr lvl="2"/>
            <a:r>
              <a:t>Third level</a:t>
            </a:r>
          </a:p>
          <a:p>
            <a:pPr lvl="3"/>
            <a:r>
              <a:t>Fourth level</a:t>
            </a:r>
          </a:p>
          <a:p>
            <a:pPr lvl="4"/>
            <a:r>
              <a:t>Fifth level</a:t>
            </a:r>
          </a:p>
        </p:txBody>
      </p:sp>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4" name="Title 3"/>
          <p:cNvSpPr>
            <a:spLocks noGrp="1"/>
          </p:cNvSpPr>
          <p:nvPr>
            <p:ph type="title"/>
          </p:nvPr>
        </p:nvSpPr>
        <p:spPr/>
        <p:txBody>
          <a:bodyPr/>
          <a:lstStyle/>
          <a:p>
            <a:r>
              <a:t>Click to edit Master title style</a:t>
            </a:r>
          </a:p>
        </p:txBody>
      </p:sp>
      <p:sp>
        <p:nvSpPr>
          <p:cNvPr id="2" name="Date Placeholder 1"/>
          <p:cNvSpPr>
            <a:spLocks noGrp="1"/>
          </p:cNvSpPr>
          <p:nvPr>
            <p:ph type="dt" sz="half" idx="14"/>
          </p:nvPr>
        </p:nvSpPr>
        <p:spPr/>
        <p:txBody>
          <a:bodyPr/>
          <a:lstStyle/>
          <a:p>
            <a:fld id="{29171D7E-576D-4E0C-B59E-9FBA6D7F2FB8}" type="datetime1">
              <a:rPr lang="en-US" smtClean="0"/>
              <a:t>5/22/2020</a:t>
            </a:fld>
            <a:endParaRPr/>
          </a:p>
        </p:txBody>
      </p:sp>
      <p:sp>
        <p:nvSpPr>
          <p:cNvPr id="5" name="Footer Placeholder 4"/>
          <p:cNvSpPr>
            <a:spLocks noGrp="1"/>
          </p:cNvSpPr>
          <p:nvPr>
            <p:ph type="ftr" sz="quarter" idx="15"/>
          </p:nvPr>
        </p:nvSpPr>
        <p:spPr/>
        <p:txBody>
          <a:bodyPr/>
          <a:lstStyle/>
          <a:p>
            <a:endParaRPr dirty="0"/>
          </a:p>
        </p:txBody>
      </p:sp>
      <p:sp>
        <p:nvSpPr>
          <p:cNvPr id="9" name="Slide Number Placeholder 8"/>
          <p:cNvSpPr>
            <a:spLocks noGrp="1"/>
          </p:cNvSpPr>
          <p:nvPr>
            <p:ph type="sldNum" sz="quarter" idx="16"/>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92537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 with Pyramid/Funnel">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7699532" y="1535113"/>
            <a:ext cx="3919538" cy="4881110"/>
          </a:xfrm>
        </p:spPr>
        <p:txBody>
          <a:bodyPr/>
          <a:lstStyle>
            <a:lvl1pPr marL="3175" indent="-3175">
              <a:lnSpc>
                <a:spcPct val="98000"/>
              </a:lnSpc>
              <a:spcBef>
                <a:spcPts val="1800"/>
              </a:spcBef>
              <a:buFont typeface="Arial" panose="020B0604020202020204" pitchFamily="34" charset="0"/>
              <a:buChar char="​"/>
              <a:defRPr sz="1400" cap="all" spc="100" normalizeH="0" baseline="0">
                <a:solidFill>
                  <a:schemeClr val="tx2"/>
                </a:solidFill>
                <a:latin typeface="FreightSansLFPro SmBd" panose="02000503040000020004" pitchFamily="50" charset="0"/>
              </a:defRPr>
            </a:lvl1pPr>
            <a:lvl2pPr marL="0" indent="0">
              <a:lnSpc>
                <a:spcPct val="98000"/>
              </a:lnSpc>
              <a:spcBef>
                <a:spcPts val="0"/>
              </a:spcBef>
              <a:buClr>
                <a:schemeClr val="accent1"/>
              </a:buClr>
              <a:buFont typeface="Arial" panose="020B0604020202020204" pitchFamily="34" charset="0"/>
              <a:buChar char="​"/>
              <a:tabLst/>
              <a:defRPr/>
            </a:lvl2pPr>
            <a:lvl3pPr marL="171450" indent="-171450">
              <a:lnSpc>
                <a:spcPct val="98000"/>
              </a:lnSpc>
              <a:spcBef>
                <a:spcPts val="0"/>
              </a:spcBef>
              <a:buClr>
                <a:schemeClr val="accent1"/>
              </a:buClr>
              <a:buSzPct val="80000"/>
              <a:buFont typeface="Arial" panose="020B0604020202020204" pitchFamily="34" charset="0"/>
              <a:buChar char="•"/>
              <a:defRPr/>
            </a:lvl3pPr>
            <a:lvl4pPr>
              <a:lnSpc>
                <a:spcPct val="98000"/>
              </a:lnSpc>
              <a:spcBef>
                <a:spcPts val="1800"/>
              </a:spcBef>
              <a:spcAft>
                <a:spcPts val="400"/>
              </a:spcAft>
              <a:defRPr sz="1400" cap="all" spc="100" baseline="0">
                <a:solidFill>
                  <a:schemeClr val="accent2"/>
                </a:solidFill>
                <a:latin typeface="FreightSansLFPro SmBd" panose="02000503040000020004" pitchFamily="50" charset="0"/>
              </a:defRPr>
            </a:lvl4pPr>
            <a:lvl5pPr>
              <a:lnSpc>
                <a:spcPct val="98000"/>
              </a:lnSpc>
              <a:spcBef>
                <a:spcPts val="1800"/>
              </a:spcBef>
              <a:spcAft>
                <a:spcPts val="400"/>
              </a:spcAft>
              <a:defRPr sz="1400" cap="all" spc="100" baseline="0">
                <a:solidFill>
                  <a:schemeClr val="accent3"/>
                </a:solidFill>
                <a:latin typeface="FreightSansLFPro SmBd" panose="02000503040000020004" pitchFamily="50" charset="0"/>
              </a:defRPr>
            </a:lvl5pPr>
            <a:lvl6pPr>
              <a:lnSpc>
                <a:spcPct val="98000"/>
              </a:lnSpc>
              <a:spcBef>
                <a:spcPts val="1800"/>
              </a:spcBef>
              <a:spcAft>
                <a:spcPts val="400"/>
              </a:spcAft>
              <a:defRPr sz="1400" cap="all" spc="100" baseline="0">
                <a:solidFill>
                  <a:schemeClr val="accent4"/>
                </a:solidFill>
                <a:latin typeface="FreightSansLFPro SmBd" panose="02000503040000020004" pitchFamily="50" charset="0"/>
              </a:defRPr>
            </a:lvl6pPr>
            <a:lvl7pPr>
              <a:lnSpc>
                <a:spcPct val="98000"/>
              </a:lnSpc>
              <a:spcBef>
                <a:spcPts val="1800"/>
              </a:spcBef>
              <a:spcAft>
                <a:spcPts val="400"/>
              </a:spcAft>
              <a:defRPr sz="1400" cap="all" spc="100" baseline="0">
                <a:solidFill>
                  <a:schemeClr val="accent5"/>
                </a:solidFill>
                <a:latin typeface="FreightSansLFPro SmBd" panose="02000503040000020004" pitchFamily="50" charset="0"/>
              </a:defRPr>
            </a:lvl7pPr>
            <a:lvl8pPr>
              <a:lnSpc>
                <a:spcPct val="98000"/>
              </a:lnSpc>
              <a:spcBef>
                <a:spcPts val="0"/>
              </a:spcBef>
              <a:spcAft>
                <a:spcPts val="400"/>
              </a:spcAft>
              <a:defRPr sz="2400">
                <a:latin typeface="+mj-lt"/>
              </a:defRPr>
            </a:lvl8pPr>
            <a:lvl9pPr>
              <a:lnSpc>
                <a:spcPct val="98000"/>
              </a:lnSpc>
              <a:spcBef>
                <a:spcPts val="0"/>
              </a:spcBef>
              <a:spcAft>
                <a:spcPts val="400"/>
              </a:spcAft>
              <a:defRPr/>
            </a:lvl9pPr>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11"/>
          </p:nvPr>
        </p:nvSpPr>
        <p:spPr>
          <a:xfrm>
            <a:off x="562586" y="6481611"/>
            <a:ext cx="9998734" cy="246888"/>
          </a:xfrm>
          <a:prstGeom prst="rect">
            <a:avLst/>
          </a:prstGeom>
        </p:spPr>
        <p:txBody>
          <a:bodyPr/>
          <a:lstStyle/>
          <a:p>
            <a:endParaRPr/>
          </a:p>
        </p:txBody>
      </p:sp>
      <p:sp>
        <p:nvSpPr>
          <p:cNvPr id="7" name="Slide Number Placeholder 6"/>
          <p:cNvSpPr>
            <a:spLocks noGrp="1"/>
          </p:cNvSpPr>
          <p:nvPr>
            <p:ph type="sldNum" sz="quarter" idx="12"/>
          </p:nvPr>
        </p:nvSpPr>
        <p:spPr>
          <a:xfrm>
            <a:off x="10997565" y="6481611"/>
            <a:ext cx="621505" cy="244475"/>
          </a:xfrm>
          <a:prstGeom prst="rect">
            <a:avLst/>
          </a:prstGeom>
        </p:spPr>
        <p:txBody>
          <a:bodyPr/>
          <a:lstStyle/>
          <a:p>
            <a:fld id="{49C094C9-A251-447D-A791-072B287E3353}" type="slidenum">
              <a:rPr/>
              <a:t>‹#›</a:t>
            </a:fld>
            <a:endParaRPr/>
          </a:p>
        </p:txBody>
      </p:sp>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15" name="SmartArt Placeholder 14"/>
          <p:cNvSpPr>
            <a:spLocks noGrp="1"/>
          </p:cNvSpPr>
          <p:nvPr>
            <p:ph type="dgm" sz="quarter" idx="14"/>
          </p:nvPr>
        </p:nvSpPr>
        <p:spPr>
          <a:xfrm>
            <a:off x="561974" y="1535113"/>
            <a:ext cx="6308071" cy="4808537"/>
          </a:xfrm>
        </p:spPr>
        <p:txBody>
          <a:bodyPr/>
          <a:lstStyle/>
          <a:p>
            <a:r>
              <a:t>Click icon to add SmartArt graphic</a:t>
            </a:r>
          </a:p>
        </p:txBody>
      </p:sp>
      <p:sp>
        <p:nvSpPr>
          <p:cNvPr id="3" name="Title 2"/>
          <p:cNvSpPr>
            <a:spLocks noGrp="1"/>
          </p:cNvSpPr>
          <p:nvPr>
            <p:ph type="title"/>
          </p:nvPr>
        </p:nvSpPr>
        <p:spPr/>
        <p:txBody>
          <a:bodyPr/>
          <a:lstStyle/>
          <a:p>
            <a:r>
              <a:t>Click to edit Master title style</a:t>
            </a:r>
          </a:p>
        </p:txBody>
      </p:sp>
    </p:spTree>
    <p:extLst>
      <p:ext uri="{BB962C8B-B14F-4D97-AF65-F5344CB8AC3E}">
        <p14:creationId xmlns:p14="http://schemas.microsoft.com/office/powerpoint/2010/main" val="144403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Quadrants">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0" y="0"/>
            <a:ext cx="12192000" cy="6853237"/>
          </a:xfrm>
          <a:prstGeom prst="rect">
            <a:avLst/>
          </a:prstGeom>
        </p:spPr>
      </p:pic>
      <p:sp>
        <p:nvSpPr>
          <p:cNvPr id="6"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cxnSp>
        <p:nvCxnSpPr>
          <p:cNvPr id="8" name="Straight Arrow Connector 7"/>
          <p:cNvCxnSpPr/>
          <p:nvPr/>
        </p:nvCxnSpPr>
        <p:spPr>
          <a:xfrm>
            <a:off x="6096000" y="1682016"/>
            <a:ext cx="0" cy="4331154"/>
          </a:xfrm>
          <a:prstGeom prst="straightConnector1">
            <a:avLst/>
          </a:prstGeom>
          <a:ln w="19050">
            <a:solidFill>
              <a:schemeClr val="bg1">
                <a:lumMod val="50000"/>
              </a:schemeClr>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634870" y="3891135"/>
            <a:ext cx="8922260" cy="0"/>
          </a:xfrm>
          <a:prstGeom prst="straightConnector1">
            <a:avLst/>
          </a:prstGeom>
          <a:ln w="19050">
            <a:solidFill>
              <a:schemeClr val="bg1">
                <a:lumMod val="50000"/>
              </a:schemeClr>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3" name="Text Placeholder 22"/>
          <p:cNvSpPr>
            <a:spLocks noGrp="1"/>
          </p:cNvSpPr>
          <p:nvPr>
            <p:ph type="body" sz="quarter" idx="14" hasCustomPrompt="1"/>
          </p:nvPr>
        </p:nvSpPr>
        <p:spPr>
          <a:xfrm>
            <a:off x="4310674" y="1338044"/>
            <a:ext cx="3563031" cy="279643"/>
          </a:xfrm>
        </p:spPr>
        <p:txBody>
          <a:bodyPr/>
          <a:lstStyle>
            <a:lvl1pPr marL="0" indent="0" algn="ctr">
              <a:buFont typeface="Arial" panose="020B0604020202020204" pitchFamily="34" charset="0"/>
              <a:buChar char="​"/>
              <a:defRPr baseline="0"/>
            </a:lvl1pPr>
          </a:lstStyle>
          <a:p>
            <a:pPr lvl="0"/>
            <a:r>
              <a:t>Axis Title</a:t>
            </a:r>
          </a:p>
        </p:txBody>
      </p:sp>
      <p:sp>
        <p:nvSpPr>
          <p:cNvPr id="25" name="Text Placeholder 22"/>
          <p:cNvSpPr>
            <a:spLocks noGrp="1"/>
          </p:cNvSpPr>
          <p:nvPr>
            <p:ph type="body" sz="quarter" idx="16" hasCustomPrompt="1"/>
          </p:nvPr>
        </p:nvSpPr>
        <p:spPr>
          <a:xfrm>
            <a:off x="4310674" y="6102563"/>
            <a:ext cx="3563031" cy="279643"/>
          </a:xfrm>
        </p:spPr>
        <p:txBody>
          <a:bodyPr/>
          <a:lstStyle>
            <a:lvl1pPr marL="0" indent="0" algn="ctr">
              <a:buFont typeface="Arial" panose="020B0604020202020204" pitchFamily="34" charset="0"/>
              <a:buChar char="​"/>
              <a:defRPr baseline="0"/>
            </a:lvl1pPr>
          </a:lstStyle>
          <a:p>
            <a:pPr lvl="0"/>
            <a:r>
              <a:t>Axis Title</a:t>
            </a:r>
          </a:p>
        </p:txBody>
      </p:sp>
      <p:sp>
        <p:nvSpPr>
          <p:cNvPr id="27" name="Text Placeholder 22"/>
          <p:cNvSpPr>
            <a:spLocks noGrp="1"/>
          </p:cNvSpPr>
          <p:nvPr>
            <p:ph type="body" sz="quarter" idx="17" hasCustomPrompt="1"/>
          </p:nvPr>
        </p:nvSpPr>
        <p:spPr>
          <a:xfrm>
            <a:off x="10681262" y="3706469"/>
            <a:ext cx="1343831" cy="369332"/>
          </a:xfrm>
        </p:spPr>
        <p:txBody>
          <a:bodyPr anchor="ctr"/>
          <a:lstStyle>
            <a:lvl1pPr marL="0" indent="0" algn="l">
              <a:buFont typeface="Arial" panose="020B0604020202020204" pitchFamily="34" charset="0"/>
              <a:buChar char="​"/>
              <a:defRPr baseline="0"/>
            </a:lvl1pPr>
          </a:lstStyle>
          <a:p>
            <a:pPr lvl="0"/>
            <a:r>
              <a:t>Axis Title</a:t>
            </a:r>
          </a:p>
        </p:txBody>
      </p:sp>
      <p:sp>
        <p:nvSpPr>
          <p:cNvPr id="29" name="Text Placeholder 22"/>
          <p:cNvSpPr>
            <a:spLocks noGrp="1"/>
          </p:cNvSpPr>
          <p:nvPr>
            <p:ph type="body" sz="quarter" idx="18" hasCustomPrompt="1"/>
          </p:nvPr>
        </p:nvSpPr>
        <p:spPr>
          <a:xfrm>
            <a:off x="166907" y="3706469"/>
            <a:ext cx="1343831" cy="369332"/>
          </a:xfrm>
        </p:spPr>
        <p:txBody>
          <a:bodyPr anchor="ctr"/>
          <a:lstStyle>
            <a:lvl1pPr marL="0" indent="0" algn="r">
              <a:buFont typeface="Arial" panose="020B0604020202020204" pitchFamily="34" charset="0"/>
              <a:buChar char="​"/>
              <a:defRPr baseline="0"/>
            </a:lvl1pPr>
          </a:lstStyle>
          <a:p>
            <a:pPr lvl="0"/>
            <a:r>
              <a:t>Axis Title</a:t>
            </a:r>
          </a:p>
        </p:txBody>
      </p:sp>
      <p:sp>
        <p:nvSpPr>
          <p:cNvPr id="3" name="Title 2"/>
          <p:cNvSpPr>
            <a:spLocks noGrp="1"/>
          </p:cNvSpPr>
          <p:nvPr>
            <p:ph type="title"/>
          </p:nvPr>
        </p:nvSpPr>
        <p:spPr/>
        <p:txBody>
          <a:bodyPr/>
          <a:lstStyle/>
          <a:p>
            <a:r>
              <a:t>Click to edit Master title style</a:t>
            </a:r>
          </a:p>
        </p:txBody>
      </p:sp>
      <p:sp>
        <p:nvSpPr>
          <p:cNvPr id="2" name="Date Placeholder 1"/>
          <p:cNvSpPr>
            <a:spLocks noGrp="1"/>
          </p:cNvSpPr>
          <p:nvPr>
            <p:ph type="dt" sz="half" idx="19"/>
          </p:nvPr>
        </p:nvSpPr>
        <p:spPr/>
        <p:txBody>
          <a:bodyPr/>
          <a:lstStyle/>
          <a:p>
            <a:fld id="{7E7AB173-8271-4E74-A670-6763059C3CE4}" type="datetime1">
              <a:rPr lang="en-US" smtClean="0"/>
              <a:t>5/22/2020</a:t>
            </a:fld>
            <a:endParaRPr/>
          </a:p>
        </p:txBody>
      </p:sp>
      <p:sp>
        <p:nvSpPr>
          <p:cNvPr id="10" name="Footer Placeholder 9"/>
          <p:cNvSpPr>
            <a:spLocks noGrp="1"/>
          </p:cNvSpPr>
          <p:nvPr>
            <p:ph type="ftr" sz="quarter" idx="20"/>
          </p:nvPr>
        </p:nvSpPr>
        <p:spPr/>
        <p:txBody>
          <a:bodyPr/>
          <a:lstStyle/>
          <a:p>
            <a:endParaRPr/>
          </a:p>
        </p:txBody>
      </p:sp>
      <p:sp>
        <p:nvSpPr>
          <p:cNvPr id="11" name="Slide Number Placeholder 10"/>
          <p:cNvSpPr>
            <a:spLocks noGrp="1"/>
          </p:cNvSpPr>
          <p:nvPr>
            <p:ph type="sldNum" sz="quarter" idx="21"/>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55651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s">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4" name="Chart Placeholder 3"/>
          <p:cNvSpPr>
            <a:spLocks noGrp="1"/>
          </p:cNvSpPr>
          <p:nvPr>
            <p:ph type="chart" sz="quarter" idx="14"/>
          </p:nvPr>
        </p:nvSpPr>
        <p:spPr>
          <a:xfrm>
            <a:off x="609125" y="1422700"/>
            <a:ext cx="11088504" cy="4809996"/>
          </a:xfrm>
        </p:spPr>
        <p:txBody>
          <a:bodyPr/>
          <a:lstStyle/>
          <a:p>
            <a:r>
              <a:t>Click icon to add chart</a:t>
            </a:r>
          </a:p>
        </p:txBody>
      </p:sp>
      <p:sp>
        <p:nvSpPr>
          <p:cNvPr id="3" name="Title 2"/>
          <p:cNvSpPr>
            <a:spLocks noGrp="1"/>
          </p:cNvSpPr>
          <p:nvPr>
            <p:ph type="title"/>
          </p:nvPr>
        </p:nvSpPr>
        <p:spPr/>
        <p:txBody>
          <a:bodyPr/>
          <a:lstStyle/>
          <a:p>
            <a:r>
              <a:t>Click to edit Master title style</a:t>
            </a:r>
          </a:p>
        </p:txBody>
      </p:sp>
      <p:sp>
        <p:nvSpPr>
          <p:cNvPr id="2" name="Date Placeholder 1"/>
          <p:cNvSpPr>
            <a:spLocks noGrp="1"/>
          </p:cNvSpPr>
          <p:nvPr>
            <p:ph type="dt" sz="half" idx="15"/>
          </p:nvPr>
        </p:nvSpPr>
        <p:spPr/>
        <p:txBody>
          <a:bodyPr/>
          <a:lstStyle/>
          <a:p>
            <a:fld id="{6F6F3E4B-3142-4EC9-A757-FBF16F0D8E18}" type="datetime1">
              <a:rPr lang="en-US" smtClean="0"/>
              <a:t>5/22/2020</a:t>
            </a:fld>
            <a:endParaRPr/>
          </a:p>
        </p:txBody>
      </p:sp>
      <p:sp>
        <p:nvSpPr>
          <p:cNvPr id="8" name="Footer Placeholder 7"/>
          <p:cNvSpPr>
            <a:spLocks noGrp="1"/>
          </p:cNvSpPr>
          <p:nvPr>
            <p:ph type="ftr" sz="quarter" idx="16"/>
          </p:nvPr>
        </p:nvSpPr>
        <p:spPr/>
        <p:txBody>
          <a:bodyPr/>
          <a:lstStyle/>
          <a:p>
            <a:endParaRPr dirty="0"/>
          </a:p>
        </p:txBody>
      </p:sp>
      <p:sp>
        <p:nvSpPr>
          <p:cNvPr id="9" name="Slide Number Placeholder 8"/>
          <p:cNvSpPr>
            <a:spLocks noGrp="1"/>
          </p:cNvSpPr>
          <p:nvPr>
            <p:ph type="sldNum" sz="quarter" idx="17"/>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0207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4" pos="732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s Two Row ">
    <p:spTree>
      <p:nvGrpSpPr>
        <p:cNvPr id="1" name=""/>
        <p:cNvGrpSpPr/>
        <p:nvPr/>
      </p:nvGrpSpPr>
      <p:grpSpPr>
        <a:xfrm>
          <a:off x="0" y="0"/>
          <a:ext cx="0" cy="0"/>
          <a:chOff x="0" y="0"/>
          <a:chExt cx="0" cy="0"/>
        </a:xfrm>
      </p:grpSpPr>
      <p:sp>
        <p:nvSpPr>
          <p:cNvPr id="3" name="Content Placeholder 2"/>
          <p:cNvSpPr>
            <a:spLocks noGrp="1"/>
          </p:cNvSpPr>
          <p:nvPr>
            <p:ph idx="1"/>
          </p:nvPr>
        </p:nvSpPr>
        <p:spPr>
          <a:xfrm>
            <a:off x="569632" y="1534438"/>
            <a:ext cx="11058488" cy="2286000"/>
          </a:xfrm>
        </p:spPr>
        <p:txBody>
          <a:bodyPr numCol="3" spcCol="457200"/>
          <a:lstStyle/>
          <a:p>
            <a:pPr lvl="0"/>
            <a:r>
              <a:t>Edit Master text styles</a:t>
            </a:r>
          </a:p>
          <a:p>
            <a:pPr lvl="1"/>
            <a:r>
              <a:t>Second level</a:t>
            </a:r>
          </a:p>
          <a:p>
            <a:pPr lvl="2"/>
            <a:r>
              <a:t>Third level</a:t>
            </a:r>
          </a:p>
          <a:p>
            <a:pPr lvl="3"/>
            <a:r>
              <a:t>Fourth level</a:t>
            </a:r>
          </a:p>
          <a:p>
            <a:pPr lvl="4"/>
            <a:r>
              <a:t>Fifth level</a:t>
            </a:r>
          </a:p>
        </p:txBody>
      </p:sp>
      <p:sp>
        <p:nvSpPr>
          <p:cNvPr id="7"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9" name="Content Placeholder 2"/>
          <p:cNvSpPr>
            <a:spLocks noGrp="1"/>
          </p:cNvSpPr>
          <p:nvPr>
            <p:ph idx="15"/>
          </p:nvPr>
        </p:nvSpPr>
        <p:spPr>
          <a:xfrm>
            <a:off x="569632" y="4058434"/>
            <a:ext cx="11058488" cy="2286000"/>
          </a:xfrm>
        </p:spPr>
        <p:txBody>
          <a:bodyPr numCol="3" spcCol="457200"/>
          <a:lstStyle/>
          <a:p>
            <a:pPr lvl="0"/>
            <a:r>
              <a:t>Edit Master text styles</a:t>
            </a:r>
          </a:p>
          <a:p>
            <a:pPr lvl="1"/>
            <a:r>
              <a:t>Second level</a:t>
            </a:r>
          </a:p>
          <a:p>
            <a:pPr lvl="2"/>
            <a:r>
              <a:t>Third level</a:t>
            </a:r>
          </a:p>
          <a:p>
            <a:pPr lvl="3"/>
            <a:r>
              <a:t>Fourth level</a:t>
            </a:r>
          </a:p>
          <a:p>
            <a:pPr lvl="4"/>
            <a:r>
              <a:t>Fifth level</a:t>
            </a:r>
          </a:p>
        </p:txBody>
      </p:sp>
      <p:sp>
        <p:nvSpPr>
          <p:cNvPr id="2" name="Title 1"/>
          <p:cNvSpPr>
            <a:spLocks noGrp="1"/>
          </p:cNvSpPr>
          <p:nvPr>
            <p:ph type="title"/>
          </p:nvPr>
        </p:nvSpPr>
        <p:spPr/>
        <p:txBody>
          <a:bodyPr/>
          <a:lstStyle/>
          <a:p>
            <a:r>
              <a:t>Click to edit Master title style</a:t>
            </a:r>
          </a:p>
        </p:txBody>
      </p:sp>
      <p:sp>
        <p:nvSpPr>
          <p:cNvPr id="4" name="Date Placeholder 3"/>
          <p:cNvSpPr>
            <a:spLocks noGrp="1"/>
          </p:cNvSpPr>
          <p:nvPr>
            <p:ph type="dt" sz="half" idx="16"/>
          </p:nvPr>
        </p:nvSpPr>
        <p:spPr/>
        <p:txBody>
          <a:bodyPr/>
          <a:lstStyle/>
          <a:p>
            <a:fld id="{92D355C3-A3D3-4B49-AEA5-2209E9F01732}" type="datetime1">
              <a:rPr lang="en-US" smtClean="0"/>
              <a:t>5/22/2020</a:t>
            </a:fld>
            <a:endParaRPr/>
          </a:p>
        </p:txBody>
      </p:sp>
      <p:sp>
        <p:nvSpPr>
          <p:cNvPr id="8" name="Footer Placeholder 7"/>
          <p:cNvSpPr>
            <a:spLocks noGrp="1"/>
          </p:cNvSpPr>
          <p:nvPr>
            <p:ph type="ftr" sz="quarter" idx="17"/>
          </p:nvPr>
        </p:nvSpPr>
        <p:spPr/>
        <p:txBody>
          <a:bodyPr/>
          <a:lstStyle/>
          <a:p>
            <a:endParaRPr/>
          </a:p>
        </p:txBody>
      </p:sp>
      <p:sp>
        <p:nvSpPr>
          <p:cNvPr id="10" name="Slide Number Placeholder 9"/>
          <p:cNvSpPr>
            <a:spLocks noGrp="1"/>
          </p:cNvSpPr>
          <p:nvPr>
            <p:ph type="sldNum" sz="quarter" idx="18"/>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1007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0" y="0"/>
            <a:ext cx="12192000" cy="6858000"/>
          </a:xfrm>
        </p:spPr>
        <p:txBody>
          <a:bodyPr lIns="182880" tIns="182880"/>
          <a:lstStyle>
            <a:lvl1pPr marL="0" indent="0">
              <a:buNone/>
              <a:defRPr baseline="0"/>
            </a:lvl1pPr>
          </a:lstStyle>
          <a:p>
            <a:r>
              <a:t>Click on icon to insert a 1280x720 px  photo</a:t>
            </a:r>
          </a:p>
        </p:txBody>
      </p:sp>
      <p:sp>
        <p:nvSpPr>
          <p:cNvPr id="2" name="Date Placeholder 1"/>
          <p:cNvSpPr>
            <a:spLocks noGrp="1"/>
          </p:cNvSpPr>
          <p:nvPr>
            <p:ph type="dt" sz="half" idx="13"/>
          </p:nvPr>
        </p:nvSpPr>
        <p:spPr/>
        <p:txBody>
          <a:bodyPr/>
          <a:lstStyle/>
          <a:p>
            <a:fld id="{94CE2B41-9EC0-45B3-BF12-E7195D505938}" type="datetime1">
              <a:rPr lang="en-US" smtClean="0"/>
              <a:t>5/22/2020</a:t>
            </a:fld>
            <a:endParaRPr/>
          </a:p>
        </p:txBody>
      </p:sp>
      <p:sp>
        <p:nvSpPr>
          <p:cNvPr id="5" name="Footer Placeholder 4"/>
          <p:cNvSpPr>
            <a:spLocks noGrp="1"/>
          </p:cNvSpPr>
          <p:nvPr>
            <p:ph type="ftr" sz="quarter" idx="14"/>
          </p:nvPr>
        </p:nvSpPr>
        <p:spPr/>
        <p:txBody>
          <a:bodyPr/>
          <a:lstStyle>
            <a:lvl1pPr>
              <a:defRPr>
                <a:solidFill>
                  <a:schemeClr val="bg1"/>
                </a:solidFill>
              </a:defRPr>
            </a:lvl1pPr>
          </a:lstStyle>
          <a:p>
            <a:endParaRPr/>
          </a:p>
        </p:txBody>
      </p:sp>
      <p:sp>
        <p:nvSpPr>
          <p:cNvPr id="7" name="Slide Number Placeholder 6"/>
          <p:cNvSpPr>
            <a:spLocks noGrp="1"/>
          </p:cNvSpPr>
          <p:nvPr>
            <p:ph type="sldNum" sz="quarter" idx="15"/>
          </p:nvPr>
        </p:nvSpPr>
        <p:spPr/>
        <p:txBody>
          <a:bodyPr/>
          <a:lstStyle>
            <a:lvl1pPr>
              <a:defRPr>
                <a:solidFill>
                  <a:schemeClr val="bg1"/>
                </a:solidFill>
              </a:defRPr>
            </a:lvl1pPr>
          </a:lstStyle>
          <a:p>
            <a:fld id="{CCD3E2E5-4824-4C31-AB9E-BF329854FC3B}" type="slidenum">
              <a:rPr/>
              <a:pPr/>
              <a:t>‹#›</a:t>
            </a:fld>
            <a:endParaRPr/>
          </a:p>
        </p:txBody>
      </p:sp>
    </p:spTree>
    <p:extLst>
      <p:ext uri="{BB962C8B-B14F-4D97-AF65-F5344CB8AC3E}">
        <p14:creationId xmlns:p14="http://schemas.microsoft.com/office/powerpoint/2010/main" val="351223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ull Bleed Image and Text">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5709178" y="2802460"/>
            <a:ext cx="3482975" cy="354965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defRPr>
                <a:solidFill>
                  <a:schemeClr val="tx1"/>
                </a:solidFill>
              </a:defRPr>
            </a:lvl4pPr>
            <a:lvl5pPr>
              <a:defRPr>
                <a:solidFill>
                  <a:schemeClr val="tx1"/>
                </a:solidFill>
              </a:defRPr>
            </a:lvl5pPr>
            <a:lvl6pPr>
              <a:buNone/>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t>Edit Master text styles</a:t>
            </a:r>
          </a:p>
          <a:p>
            <a:pPr lvl="1"/>
            <a:r>
              <a:t>Second level</a:t>
            </a:r>
          </a:p>
          <a:p>
            <a:pPr lvl="2"/>
            <a:r>
              <a:t>Third level</a:t>
            </a:r>
          </a:p>
          <a:p>
            <a:pPr lvl="3"/>
            <a:r>
              <a:t>Fourth level</a:t>
            </a:r>
          </a:p>
          <a:p>
            <a:pPr lvl="4"/>
            <a:r>
              <a:t>Fifth level</a:t>
            </a:r>
          </a:p>
          <a:p>
            <a:pPr lvl="5"/>
            <a:endParaRPr/>
          </a:p>
        </p:txBody>
      </p:sp>
      <p:sp>
        <p:nvSpPr>
          <p:cNvPr id="2" name="Date Placeholder 1"/>
          <p:cNvSpPr>
            <a:spLocks noGrp="1"/>
          </p:cNvSpPr>
          <p:nvPr>
            <p:ph type="dt" sz="half" idx="14"/>
          </p:nvPr>
        </p:nvSpPr>
        <p:spPr/>
        <p:txBody>
          <a:bodyPr/>
          <a:lstStyle/>
          <a:p>
            <a:fld id="{6AF190AD-5B11-4BCB-A9ED-3012C6FFA5FB}" type="datetime1">
              <a:rPr lang="en-US" smtClean="0"/>
              <a:t>5/22/2020</a:t>
            </a:fld>
            <a:endParaRPr/>
          </a:p>
        </p:txBody>
      </p:sp>
      <p:sp>
        <p:nvSpPr>
          <p:cNvPr id="5" name="Footer Placeholder 4"/>
          <p:cNvSpPr>
            <a:spLocks noGrp="1"/>
          </p:cNvSpPr>
          <p:nvPr>
            <p:ph type="ftr" sz="quarter" idx="15"/>
          </p:nvPr>
        </p:nvSpPr>
        <p:spPr>
          <a:xfrm>
            <a:off x="5709178" y="6481611"/>
            <a:ext cx="4852142" cy="246888"/>
          </a:xfrm>
        </p:spPr>
        <p:txBody>
          <a:bodyPr/>
          <a:lstStyle>
            <a:lvl1pPr>
              <a:defRPr>
                <a:solidFill>
                  <a:schemeClr val="tx1"/>
                </a:solidFill>
              </a:defRPr>
            </a:lvl1pPr>
          </a:lstStyle>
          <a:p>
            <a:endParaRPr/>
          </a:p>
        </p:txBody>
      </p:sp>
      <p:sp>
        <p:nvSpPr>
          <p:cNvPr id="7" name="Slide Number Placeholder 6"/>
          <p:cNvSpPr>
            <a:spLocks noGrp="1"/>
          </p:cNvSpPr>
          <p:nvPr>
            <p:ph type="sldNum" sz="quarter" idx="16"/>
          </p:nvPr>
        </p:nvSpPr>
        <p:spPr/>
        <p:txBody>
          <a:bodyPr/>
          <a:lstStyle>
            <a:lvl1pPr>
              <a:defRPr>
                <a:solidFill>
                  <a:schemeClr val="tx1"/>
                </a:solidFill>
              </a:defRPr>
            </a:lvl1pPr>
          </a:lstStyle>
          <a:p>
            <a:fld id="{CCD3E2E5-4824-4C31-AB9E-BF329854FC3B}" type="slidenum">
              <a:rPr/>
              <a:pPr/>
              <a:t>‹#›</a:t>
            </a:fld>
            <a:endParaRPr/>
          </a:p>
        </p:txBody>
      </p:sp>
      <p:sp>
        <p:nvSpPr>
          <p:cNvPr id="10" name="TextBox 9"/>
          <p:cNvSpPr txBox="1"/>
          <p:nvPr/>
        </p:nvSpPr>
        <p:spPr>
          <a:xfrm>
            <a:off x="12191999" y="1919015"/>
            <a:ext cx="1740569" cy="461665"/>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TO CUSTOMIZE WITH</a:t>
            </a:r>
            <a:r>
              <a:rPr sz="1200" b="1" baseline="0">
                <a:solidFill>
                  <a:srgbClr val="595959"/>
                </a:solidFill>
              </a:rPr>
              <a:t> A NEW PICTURE</a:t>
            </a:r>
            <a:endParaRPr sz="1200" b="1">
              <a:solidFill>
                <a:srgbClr val="595959"/>
              </a:solidFill>
            </a:endParaRPr>
          </a:p>
        </p:txBody>
      </p:sp>
      <p:sp>
        <p:nvSpPr>
          <p:cNvPr id="11" name="TextBox 10"/>
          <p:cNvSpPr txBox="1"/>
          <p:nvPr/>
        </p:nvSpPr>
        <p:spPr>
          <a:xfrm>
            <a:off x="12191998" y="2491409"/>
            <a:ext cx="1620253" cy="4366592"/>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1">
                <a:solidFill>
                  <a:srgbClr val="595959"/>
                </a:solidFill>
              </a:rPr>
              <a:t>Delete</a:t>
            </a:r>
            <a:r>
              <a:rPr sz="1200">
                <a:solidFill>
                  <a:srgbClr val="595959"/>
                </a:solidFill>
              </a:rPr>
              <a:t> </a:t>
            </a:r>
            <a:r>
              <a:rPr sz="1200" baseline="0">
                <a:solidFill>
                  <a:srgbClr val="595959"/>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a:solidFill>
                  <a:srgbClr val="595959"/>
                </a:solidFill>
              </a:rPr>
              <a:t>On the </a:t>
            </a:r>
            <a:r>
              <a:rPr sz="1200" b="1">
                <a:solidFill>
                  <a:srgbClr val="595959"/>
                </a:solidFill>
              </a:rPr>
              <a:t>Insert</a:t>
            </a:r>
            <a:r>
              <a:rPr sz="1200">
                <a:solidFill>
                  <a:srgbClr val="595959"/>
                </a:solidFill>
              </a:rPr>
              <a:t> tab, click</a:t>
            </a:r>
            <a:r>
              <a:rPr sz="1200" baseline="0">
                <a:solidFill>
                  <a:srgbClr val="595959"/>
                </a:solidFill>
              </a:rPr>
              <a:t> the </a:t>
            </a:r>
            <a:r>
              <a:rPr sz="1200" b="1" baseline="0">
                <a:solidFill>
                  <a:srgbClr val="595959"/>
                </a:solidFill>
              </a:rPr>
              <a:t>Pictures</a:t>
            </a:r>
            <a:r>
              <a:rPr sz="1200" baseline="0">
                <a:solidFill>
                  <a:srgbClr val="595959"/>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Navigate to the image you want to use and select </a:t>
            </a:r>
            <a:r>
              <a:rPr sz="1200" b="1" baseline="0">
                <a:solidFill>
                  <a:srgbClr val="595959"/>
                </a:solidFill>
              </a:rPr>
              <a:t>Insert</a:t>
            </a:r>
            <a:r>
              <a:rPr sz="1200" baseline="0">
                <a:solidFill>
                  <a:srgbClr val="595959"/>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Resize the picture to fit the slide, as needed. Hold the </a:t>
            </a:r>
            <a:r>
              <a:rPr sz="1200" b="1" baseline="0">
                <a:solidFill>
                  <a:srgbClr val="595959"/>
                </a:solidFill>
              </a:rPr>
              <a:t>Shift</a:t>
            </a:r>
            <a:r>
              <a:rPr sz="1200" baseline="0">
                <a:solidFill>
                  <a:srgbClr val="595959"/>
                </a:solidFill>
              </a:rPr>
              <a:t> key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On the </a:t>
            </a:r>
            <a:r>
              <a:rPr sz="1200" b="1" baseline="0">
                <a:solidFill>
                  <a:srgbClr val="595959"/>
                </a:solidFill>
              </a:rPr>
              <a:t>Home</a:t>
            </a:r>
            <a:r>
              <a:rPr sz="1200" baseline="0">
                <a:solidFill>
                  <a:srgbClr val="595959"/>
                </a:solidFill>
              </a:rPr>
              <a:t> tab, click the </a:t>
            </a:r>
            <a:r>
              <a:rPr sz="1200" b="1" baseline="0">
                <a:solidFill>
                  <a:srgbClr val="595959"/>
                </a:solidFill>
              </a:rPr>
              <a:t>Arrange</a:t>
            </a:r>
            <a:r>
              <a:rPr sz="1200" baseline="0">
                <a:solidFill>
                  <a:srgbClr val="595959"/>
                </a:solidFill>
              </a:rPr>
              <a:t> button, then </a:t>
            </a:r>
            <a:r>
              <a:rPr sz="1200" b="1" baseline="0">
                <a:solidFill>
                  <a:srgbClr val="595959"/>
                </a:solidFill>
              </a:rPr>
              <a:t>Send to Back </a:t>
            </a:r>
            <a:r>
              <a:rPr sz="1200" baseline="0">
                <a:solidFill>
                  <a:srgbClr val="595959"/>
                </a:solidFill>
              </a:rPr>
              <a:t>so the photo is behind </a:t>
            </a:r>
            <a:br>
              <a:rPr sz="1200" baseline="0">
                <a:solidFill>
                  <a:srgbClr val="595959"/>
                </a:solidFill>
              </a:rPr>
            </a:br>
            <a:r>
              <a:rPr sz="1200" baseline="0">
                <a:solidFill>
                  <a:srgbClr val="595959"/>
                </a:solidFill>
              </a:rPr>
              <a:t>the text.</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Click the </a:t>
            </a:r>
            <a:r>
              <a:rPr sz="1200" b="1" baseline="0">
                <a:solidFill>
                  <a:srgbClr val="595959"/>
                </a:solidFill>
              </a:rPr>
              <a:t>Reset</a:t>
            </a:r>
            <a:r>
              <a:rPr sz="1200" baseline="0">
                <a:solidFill>
                  <a:srgbClr val="595959"/>
                </a:solidFill>
              </a:rPr>
              <a:t> button to reapply the Layout</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endParaRPr sz="1200" baseline="0">
              <a:solidFill>
                <a:srgbClr val="595959"/>
              </a:solidFill>
            </a:endParaRPr>
          </a:p>
        </p:txBody>
      </p:sp>
    </p:spTree>
    <p:extLst>
      <p:ext uri="{BB962C8B-B14F-4D97-AF65-F5344CB8AC3E}">
        <p14:creationId xmlns:p14="http://schemas.microsoft.com/office/powerpoint/2010/main" val="257321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EC40F4-72B5-46F5-BB2D-2B6B263C95CC}" type="datetime1">
              <a:rPr lang="en-US" smtClean="0"/>
              <a:t>5/22/2020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272347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Stat Case Study with Device">
    <p:spTree>
      <p:nvGrpSpPr>
        <p:cNvPr id="1" name=""/>
        <p:cNvGrpSpPr/>
        <p:nvPr/>
      </p:nvGrpSpPr>
      <p:grpSpPr>
        <a:xfrm>
          <a:off x="0" y="0"/>
          <a:ext cx="0" cy="0"/>
          <a:chOff x="0" y="0"/>
          <a:chExt cx="0" cy="0"/>
        </a:xfrm>
      </p:grpSpPr>
      <p:sp>
        <p:nvSpPr>
          <p:cNvPr id="17" name="Text Placeholder 9"/>
          <p:cNvSpPr>
            <a:spLocks noGrp="1"/>
          </p:cNvSpPr>
          <p:nvPr>
            <p:ph type="body" sz="quarter" idx="47" hasCustomPrompt="1"/>
          </p:nvPr>
        </p:nvSpPr>
        <p:spPr>
          <a:xfrm>
            <a:off x="559594" y="1560134"/>
            <a:ext cx="1856190" cy="563562"/>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logo here</a:t>
            </a:r>
          </a:p>
        </p:txBody>
      </p:sp>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r="-273" b="-226"/>
          <a:stretch/>
        </p:blipFill>
        <p:spPr>
          <a:xfrm flipV="1">
            <a:off x="6595655" y="0"/>
            <a:ext cx="666205" cy="1142413"/>
          </a:xfrm>
          <a:prstGeom prst="rect">
            <a:avLst/>
          </a:prstGeom>
        </p:spPr>
      </p:pic>
      <p:sp>
        <p:nvSpPr>
          <p:cNvPr id="25" name="Freeform 24"/>
          <p:cNvSpPr>
            <a:spLocks/>
          </p:cNvSpPr>
          <p:nvPr/>
        </p:nvSpPr>
        <p:spPr bwMode="ltGray">
          <a:xfrm>
            <a:off x="7112000" y="0"/>
            <a:ext cx="5080000" cy="4630738"/>
          </a:xfrm>
          <a:custGeom>
            <a:avLst/>
            <a:gdLst>
              <a:gd name="connsiteX0" fmla="*/ 0 w 5080000"/>
              <a:gd name="connsiteY0" fmla="*/ 0 h 4630738"/>
              <a:gd name="connsiteX1" fmla="*/ 5080000 w 5080000"/>
              <a:gd name="connsiteY1" fmla="*/ 0 h 4630738"/>
              <a:gd name="connsiteX2" fmla="*/ 5080000 w 5080000"/>
              <a:gd name="connsiteY2" fmla="*/ 4375420 h 4630738"/>
              <a:gd name="connsiteX3" fmla="*/ 5039785 w 5080000"/>
              <a:gd name="connsiteY3" fmla="*/ 4399515 h 4630738"/>
              <a:gd name="connsiteX4" fmla="*/ 4653880 w 5080000"/>
              <a:gd name="connsiteY4" fmla="*/ 4630738 h 4630738"/>
              <a:gd name="connsiteX5" fmla="*/ 907113 w 5080000"/>
              <a:gd name="connsiteY5" fmla="*/ 2385786 h 4630738"/>
              <a:gd name="connsiteX6" fmla="*/ 512716 w 5080000"/>
              <a:gd name="connsiteY6" fmla="*/ 2149476 h 4630738"/>
              <a:gd name="connsiteX7" fmla="*/ 0 w 5080000"/>
              <a:gd name="connsiteY7" fmla="*/ 1204233 h 4630738"/>
              <a:gd name="connsiteX8" fmla="*/ 0 w 5080000"/>
              <a:gd name="connsiteY8" fmla="*/ 136702 h 463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00" h="4630738">
                <a:moveTo>
                  <a:pt x="0" y="0"/>
                </a:moveTo>
                <a:lnTo>
                  <a:pt x="5080000" y="0"/>
                </a:lnTo>
                <a:lnTo>
                  <a:pt x="5080000" y="4375420"/>
                </a:lnTo>
                <a:lnTo>
                  <a:pt x="5039785" y="4399515"/>
                </a:lnTo>
                <a:cubicBezTo>
                  <a:pt x="4653880" y="4630738"/>
                  <a:pt x="4653880" y="4630738"/>
                  <a:pt x="4653880" y="4630738"/>
                </a:cubicBezTo>
                <a:cubicBezTo>
                  <a:pt x="907113" y="2385786"/>
                  <a:pt x="907113" y="2385786"/>
                  <a:pt x="907113" y="2385786"/>
                </a:cubicBezTo>
                <a:cubicBezTo>
                  <a:pt x="512716" y="2149476"/>
                  <a:pt x="512716" y="2149476"/>
                  <a:pt x="512716" y="2149476"/>
                </a:cubicBezTo>
                <a:cubicBezTo>
                  <a:pt x="236638" y="1952550"/>
                  <a:pt x="0" y="1558699"/>
                  <a:pt x="0" y="1204233"/>
                </a:cubicBezTo>
                <a:cubicBezTo>
                  <a:pt x="0" y="812843"/>
                  <a:pt x="0" y="458146"/>
                  <a:pt x="0" y="136702"/>
                </a:cubicBezTo>
                <a:close/>
              </a:path>
            </a:pathLst>
          </a:custGeom>
          <a:blipFill dpi="0" rotWithShape="1">
            <a:blip r:embed="rId3"/>
            <a:srcRect/>
            <a:tile tx="69850" ty="-107950" sx="80000" sy="80000" flip="none" algn="tr"/>
          </a:blipFill>
          <a:ln>
            <a:noFill/>
          </a:ln>
        </p:spPr>
        <p:txBody>
          <a:bodyPr vert="horz" wrap="square" lIns="91440" tIns="45720" rIns="91440" bIns="45720" numCol="1" anchor="t" anchorCtr="0" compatLnSpc="1">
            <a:prstTxWarp prst="textNoShape">
              <a:avLst/>
            </a:prstTxWarp>
            <a:noAutofit/>
          </a:bodyPr>
          <a:lstStyle/>
          <a:p>
            <a:endParaRPr/>
          </a:p>
        </p:txBody>
      </p:sp>
      <p:sp>
        <p:nvSpPr>
          <p:cNvPr id="20" name="Rectangle 19"/>
          <p:cNvSpPr/>
          <p:nvPr/>
        </p:nvSpPr>
        <p:spPr bwMode="hidden">
          <a:xfrm>
            <a:off x="7000875" y="-1"/>
            <a:ext cx="5191125" cy="475297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3" name="Picture 22"/>
          <p:cNvPicPr>
            <a:picLocks noChangeAspect="1"/>
          </p:cNvPicPr>
          <p:nvPr/>
        </p:nvPicPr>
        <p:blipFill>
          <a:blip r:embed="rId4"/>
          <a:stretch>
            <a:fillRect/>
          </a:stretch>
        </p:blipFill>
        <p:spPr>
          <a:xfrm>
            <a:off x="9112268" y="2555509"/>
            <a:ext cx="3664014" cy="2755631"/>
          </a:xfrm>
          <a:prstGeom prst="rect">
            <a:avLst/>
          </a:prstGeom>
        </p:spPr>
      </p:pic>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pic>
        <p:nvPicPr>
          <p:cNvPr id="30" name="Picture 2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1866900"/>
            <a:ext cx="160020" cy="3314700"/>
          </a:xfrm>
          <a:prstGeom prst="rect">
            <a:avLst/>
          </a:prstGeom>
        </p:spPr>
      </p:pic>
      <p:cxnSp>
        <p:nvCxnSpPr>
          <p:cNvPr id="36" name="Straight Connector 35"/>
          <p:cNvCxnSpPr/>
          <p:nvPr/>
        </p:nvCxnSpPr>
        <p:spPr bwMode="ltGray">
          <a:xfrm flipH="1">
            <a:off x="559594" y="5172075"/>
            <a:ext cx="70080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4"/>
          </p:nvPr>
        </p:nvSpPr>
        <p:spPr>
          <a:xfrm>
            <a:off x="559593" y="5331948"/>
            <a:ext cx="7008019" cy="962025"/>
          </a:xfrm>
        </p:spPr>
        <p:txBody>
          <a:bodyPr/>
          <a:lstStyle>
            <a:lvl1pPr marL="3175" indent="-3175">
              <a:buFont typeface="Arial" panose="020B0604020202020204" pitchFamily="34" charset="0"/>
              <a:buChar char="​"/>
              <a:defRPr/>
            </a:lvl1pPr>
            <a:lvl2pPr marL="171450" indent="-168275">
              <a:defRPr/>
            </a:lvl2pPr>
          </a:lstStyle>
          <a:p>
            <a:pPr lvl="0"/>
            <a:r>
              <a:t>Click to edit Master text styles</a:t>
            </a:r>
          </a:p>
          <a:p>
            <a:pPr lvl="1"/>
            <a:r>
              <a:t>Second level</a:t>
            </a:r>
          </a:p>
        </p:txBody>
      </p:sp>
      <p:sp>
        <p:nvSpPr>
          <p:cNvPr id="21" name="Text Placeholder 38"/>
          <p:cNvSpPr>
            <a:spLocks noGrp="1"/>
          </p:cNvSpPr>
          <p:nvPr>
            <p:ph type="body" sz="quarter" idx="15" hasCustomPrompt="1"/>
          </p:nvPr>
        </p:nvSpPr>
        <p:spPr>
          <a:xfrm>
            <a:off x="578644" y="3022639"/>
            <a:ext cx="3017919" cy="2145170"/>
          </a:xfrm>
        </p:spPr>
        <p:txBody>
          <a:bodyPr/>
          <a:lstStyle>
            <a:lvl1pPr marL="3175" indent="-3175">
              <a:lnSpc>
                <a:spcPct val="50000"/>
              </a:lnSpc>
              <a:spcAft>
                <a:spcPts val="0"/>
              </a:spcAft>
              <a:buFont typeface="Arial" panose="020B0604020202020204" pitchFamily="34" charset="0"/>
              <a:buChar char="​"/>
              <a:defRPr sz="9600">
                <a:solidFill>
                  <a:schemeClr val="accent1"/>
                </a:solidFill>
                <a:latin typeface="+mj-lt"/>
              </a:defRPr>
            </a:lvl1pPr>
            <a:lvl2pPr marL="0" indent="0">
              <a:buFont typeface="Arial" panose="020B0604020202020204" pitchFamily="34" charset="0"/>
              <a:buChar char="​"/>
              <a:defRPr sz="2000">
                <a:solidFill>
                  <a:schemeClr val="tx1"/>
                </a:solidFill>
                <a:latin typeface="+mj-lt"/>
              </a:defRPr>
            </a:lvl2pPr>
            <a:lvl3pPr marL="114300" indent="-114300">
              <a:buClr>
                <a:schemeClr val="accent1"/>
              </a:buClr>
              <a:buFont typeface="Arial" panose="020B0604020202020204" pitchFamily="34" charset="0"/>
              <a:buChar char="•"/>
              <a:defRPr/>
            </a:lvl3pPr>
            <a:lvl4pPr>
              <a:defRPr sz="1600"/>
            </a:lvl4pPr>
            <a:lvl5pPr>
              <a:defRPr sz="1600"/>
            </a:lvl5pPr>
          </a:lstStyle>
          <a:p>
            <a:pPr lvl="0"/>
            <a:r>
              <a:t>#</a:t>
            </a:r>
          </a:p>
          <a:p>
            <a:pPr lvl="1"/>
            <a:r>
              <a:t>Second level</a:t>
            </a:r>
          </a:p>
          <a:p>
            <a:pPr lvl="2"/>
            <a:r>
              <a:t>Third level</a:t>
            </a:r>
          </a:p>
        </p:txBody>
      </p:sp>
      <p:sp>
        <p:nvSpPr>
          <p:cNvPr id="22" name="Text Placeholder 38"/>
          <p:cNvSpPr>
            <a:spLocks noGrp="1"/>
          </p:cNvSpPr>
          <p:nvPr>
            <p:ph type="body" sz="quarter" idx="16" hasCustomPrompt="1"/>
          </p:nvPr>
        </p:nvSpPr>
        <p:spPr>
          <a:xfrm>
            <a:off x="4177661" y="3022639"/>
            <a:ext cx="3017919" cy="2145170"/>
          </a:xfrm>
        </p:spPr>
        <p:txBody>
          <a:bodyPr/>
          <a:lstStyle>
            <a:lvl1pPr marL="3175" indent="-3175">
              <a:lnSpc>
                <a:spcPct val="50000"/>
              </a:lnSpc>
              <a:spcAft>
                <a:spcPts val="0"/>
              </a:spcAft>
              <a:buFont typeface="Arial" panose="020B0604020202020204" pitchFamily="34" charset="0"/>
              <a:buChar char="​"/>
              <a:defRPr sz="9600">
                <a:solidFill>
                  <a:schemeClr val="accent1"/>
                </a:solidFill>
                <a:latin typeface="+mj-lt"/>
              </a:defRPr>
            </a:lvl1pPr>
            <a:lvl2pPr marL="0" indent="0">
              <a:buFont typeface="Arial" panose="020B0604020202020204" pitchFamily="34" charset="0"/>
              <a:buChar char="​"/>
              <a:defRPr sz="2000">
                <a:solidFill>
                  <a:schemeClr val="tx1"/>
                </a:solidFill>
                <a:latin typeface="+mj-lt"/>
              </a:defRPr>
            </a:lvl2pPr>
            <a:lvl3pPr marL="114300" indent="-114300">
              <a:buClr>
                <a:schemeClr val="accent1"/>
              </a:buClr>
              <a:buFont typeface="Arial" panose="020B0604020202020204" pitchFamily="34" charset="0"/>
              <a:buChar char="•"/>
              <a:defRPr/>
            </a:lvl3pPr>
            <a:lvl4pPr>
              <a:defRPr sz="1600"/>
            </a:lvl4pPr>
            <a:lvl5pPr>
              <a:defRPr sz="1600"/>
            </a:lvl5pPr>
          </a:lstStyle>
          <a:p>
            <a:pPr lvl="0"/>
            <a:r>
              <a:t>#</a:t>
            </a:r>
          </a:p>
          <a:p>
            <a:pPr lvl="1"/>
            <a:r>
              <a:t>Second level</a:t>
            </a:r>
          </a:p>
          <a:p>
            <a:pPr lvl="2"/>
            <a:r>
              <a:t>Third level</a:t>
            </a:r>
          </a:p>
        </p:txBody>
      </p:sp>
      <p:sp>
        <p:nvSpPr>
          <p:cNvPr id="3" name="Title 2"/>
          <p:cNvSpPr>
            <a:spLocks noGrp="1"/>
          </p:cNvSpPr>
          <p:nvPr>
            <p:ph type="title"/>
          </p:nvPr>
        </p:nvSpPr>
        <p:spPr/>
        <p:txBody>
          <a:bodyPr/>
          <a:lstStyle/>
          <a:p>
            <a:r>
              <a:t>Click to edit Master title style</a:t>
            </a:r>
          </a:p>
        </p:txBody>
      </p:sp>
      <p:sp>
        <p:nvSpPr>
          <p:cNvPr id="6" name="Date Placeholder 5"/>
          <p:cNvSpPr>
            <a:spLocks noGrp="1"/>
          </p:cNvSpPr>
          <p:nvPr>
            <p:ph type="dt" sz="half" idx="48"/>
          </p:nvPr>
        </p:nvSpPr>
        <p:spPr/>
        <p:txBody>
          <a:bodyPr/>
          <a:lstStyle/>
          <a:p>
            <a:fld id="{627D97B6-9F23-4486-9FA2-65160B69E935}" type="datetime1">
              <a:rPr lang="en-US" smtClean="0"/>
              <a:t>5/22/2020</a:t>
            </a:fld>
            <a:endParaRPr/>
          </a:p>
        </p:txBody>
      </p:sp>
      <p:sp>
        <p:nvSpPr>
          <p:cNvPr id="9" name="Footer Placeholder 8"/>
          <p:cNvSpPr>
            <a:spLocks noGrp="1"/>
          </p:cNvSpPr>
          <p:nvPr>
            <p:ph type="ftr" sz="quarter" idx="49"/>
          </p:nvPr>
        </p:nvSpPr>
        <p:spPr/>
        <p:txBody>
          <a:bodyPr/>
          <a:lstStyle/>
          <a:p>
            <a:endParaRPr/>
          </a:p>
        </p:txBody>
      </p:sp>
      <p:sp>
        <p:nvSpPr>
          <p:cNvPr id="10" name="Slide Number Placeholder 9"/>
          <p:cNvSpPr>
            <a:spLocks noGrp="1"/>
          </p:cNvSpPr>
          <p:nvPr>
            <p:ph type="sldNum" sz="quarter" idx="50"/>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50525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ree Stat Case Study with Device">
    <p:spTree>
      <p:nvGrpSpPr>
        <p:cNvPr id="1" name=""/>
        <p:cNvGrpSpPr/>
        <p:nvPr/>
      </p:nvGrpSpPr>
      <p:grpSpPr>
        <a:xfrm>
          <a:off x="0" y="0"/>
          <a:ext cx="0" cy="0"/>
          <a:chOff x="0" y="0"/>
          <a:chExt cx="0" cy="0"/>
        </a:xfrm>
      </p:grpSpPr>
      <p:sp>
        <p:nvSpPr>
          <p:cNvPr id="19" name="Text Placeholder 9"/>
          <p:cNvSpPr>
            <a:spLocks noGrp="1"/>
          </p:cNvSpPr>
          <p:nvPr>
            <p:ph type="body" sz="quarter" idx="47" hasCustomPrompt="1"/>
          </p:nvPr>
        </p:nvSpPr>
        <p:spPr>
          <a:xfrm>
            <a:off x="559594" y="1560134"/>
            <a:ext cx="1856190" cy="563562"/>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logo here</a:t>
            </a:r>
          </a:p>
        </p:txBody>
      </p:sp>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cxnSp>
        <p:nvCxnSpPr>
          <p:cNvPr id="36" name="Straight Connector 35"/>
          <p:cNvCxnSpPr/>
          <p:nvPr/>
        </p:nvCxnSpPr>
        <p:spPr bwMode="ltGray">
          <a:xfrm flipH="1">
            <a:off x="559594" y="5172075"/>
            <a:ext cx="70080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4"/>
          </p:nvPr>
        </p:nvSpPr>
        <p:spPr>
          <a:xfrm>
            <a:off x="559593" y="5331948"/>
            <a:ext cx="7008019" cy="962025"/>
          </a:xfrm>
        </p:spPr>
        <p:txBody>
          <a:bodyPr/>
          <a:lstStyle>
            <a:lvl1pPr marL="3175" indent="-3175">
              <a:buFont typeface="Arial" panose="020B0604020202020204" pitchFamily="34" charset="0"/>
              <a:buChar char="​"/>
              <a:defRPr/>
            </a:lvl1pPr>
            <a:lvl2pPr marL="171450" indent="-168275">
              <a:defRPr/>
            </a:lvl2pPr>
          </a:lstStyle>
          <a:p>
            <a:pPr lvl="0"/>
            <a:r>
              <a:t>Click to edit Master text styles</a:t>
            </a:r>
          </a:p>
          <a:p>
            <a:pPr lvl="1"/>
            <a:r>
              <a:t>Second level</a:t>
            </a:r>
          </a:p>
        </p:txBody>
      </p:sp>
      <p:sp>
        <p:nvSpPr>
          <p:cNvPr id="39" name="Text Placeholder 38"/>
          <p:cNvSpPr>
            <a:spLocks noGrp="1"/>
          </p:cNvSpPr>
          <p:nvPr>
            <p:ph type="body" sz="quarter" idx="15" hasCustomPrompt="1"/>
          </p:nvPr>
        </p:nvSpPr>
        <p:spPr>
          <a:xfrm>
            <a:off x="578645" y="3060739"/>
            <a:ext cx="2194560" cy="2145170"/>
          </a:xfrm>
        </p:spPr>
        <p:txBody>
          <a:bodyPr/>
          <a:lstStyle>
            <a:lvl1pPr marL="3175" indent="-3175">
              <a:lnSpc>
                <a:spcPct val="50000"/>
              </a:lnSpc>
              <a:spcAft>
                <a:spcPts val="0"/>
              </a:spcAft>
              <a:buFont typeface="Arial" panose="020B0604020202020204" pitchFamily="34" charset="0"/>
              <a:buChar char="​"/>
              <a:defRPr sz="8800">
                <a:solidFill>
                  <a:schemeClr val="accent1"/>
                </a:solidFill>
                <a:latin typeface="+mj-lt"/>
              </a:defRPr>
            </a:lvl1pPr>
            <a:lvl2pPr marL="0" indent="0">
              <a:buFont typeface="Arial" panose="020B0604020202020204" pitchFamily="34" charset="0"/>
              <a:buChar char="​"/>
              <a:defRPr sz="1800">
                <a:solidFill>
                  <a:schemeClr val="tx1"/>
                </a:solidFill>
                <a:latin typeface="+mj-lt"/>
              </a:defRPr>
            </a:lvl2pPr>
            <a:lvl3pPr marL="114300" indent="-114300">
              <a:buClr>
                <a:schemeClr val="accent1"/>
              </a:buClr>
              <a:buFont typeface="Arial" panose="020B0604020202020204" pitchFamily="34" charset="0"/>
              <a:buChar char="•"/>
              <a:defRPr sz="1200"/>
            </a:lvl3pPr>
            <a:lvl4pPr>
              <a:defRPr sz="1600"/>
            </a:lvl4pPr>
            <a:lvl5pPr>
              <a:defRPr sz="1600"/>
            </a:lvl5pPr>
          </a:lstStyle>
          <a:p>
            <a:pPr lvl="0"/>
            <a:r>
              <a:t>#</a:t>
            </a:r>
          </a:p>
          <a:p>
            <a:pPr lvl="1"/>
            <a:r>
              <a:t>Second level</a:t>
            </a:r>
          </a:p>
          <a:p>
            <a:pPr lvl="2"/>
            <a:r>
              <a:t>Third level</a:t>
            </a:r>
          </a:p>
        </p:txBody>
      </p:sp>
      <p:sp>
        <p:nvSpPr>
          <p:cNvPr id="27" name="Text Placeholder 38"/>
          <p:cNvSpPr>
            <a:spLocks noGrp="1"/>
          </p:cNvSpPr>
          <p:nvPr>
            <p:ph type="body" sz="quarter" idx="19" hasCustomPrompt="1"/>
          </p:nvPr>
        </p:nvSpPr>
        <p:spPr>
          <a:xfrm>
            <a:off x="2978823" y="3060739"/>
            <a:ext cx="2194560" cy="2145170"/>
          </a:xfrm>
        </p:spPr>
        <p:txBody>
          <a:bodyPr/>
          <a:lstStyle>
            <a:lvl1pPr marL="3175" indent="-3175">
              <a:lnSpc>
                <a:spcPct val="50000"/>
              </a:lnSpc>
              <a:spcAft>
                <a:spcPts val="0"/>
              </a:spcAft>
              <a:buFont typeface="Arial" panose="020B0604020202020204" pitchFamily="34" charset="0"/>
              <a:buChar char="​"/>
              <a:defRPr sz="8800">
                <a:solidFill>
                  <a:schemeClr val="accent1"/>
                </a:solidFill>
                <a:latin typeface="+mj-lt"/>
              </a:defRPr>
            </a:lvl1pPr>
            <a:lvl2pPr marL="0" indent="0">
              <a:buFont typeface="Arial" panose="020B0604020202020204" pitchFamily="34" charset="0"/>
              <a:buChar char="​"/>
              <a:defRPr sz="1800">
                <a:solidFill>
                  <a:schemeClr val="tx1"/>
                </a:solidFill>
                <a:latin typeface="+mj-lt"/>
              </a:defRPr>
            </a:lvl2pPr>
            <a:lvl3pPr marL="114300" indent="-114300">
              <a:buClr>
                <a:schemeClr val="accent1"/>
              </a:buClr>
              <a:buFont typeface="Arial" panose="020B0604020202020204" pitchFamily="34" charset="0"/>
              <a:buChar char="•"/>
              <a:defRPr sz="1200"/>
            </a:lvl3pPr>
            <a:lvl4pPr>
              <a:defRPr sz="1600"/>
            </a:lvl4pPr>
            <a:lvl5pPr>
              <a:defRPr sz="1600"/>
            </a:lvl5pPr>
          </a:lstStyle>
          <a:p>
            <a:pPr lvl="0"/>
            <a:r>
              <a:t>#</a:t>
            </a:r>
          </a:p>
          <a:p>
            <a:pPr lvl="1"/>
            <a:r>
              <a:t>Second level</a:t>
            </a:r>
          </a:p>
          <a:p>
            <a:pPr lvl="2"/>
            <a:r>
              <a:t>Third level</a:t>
            </a:r>
          </a:p>
        </p:txBody>
      </p:sp>
      <p:sp>
        <p:nvSpPr>
          <p:cNvPr id="28" name="Text Placeholder 38"/>
          <p:cNvSpPr>
            <a:spLocks noGrp="1"/>
          </p:cNvSpPr>
          <p:nvPr>
            <p:ph type="body" sz="quarter" idx="20" hasCustomPrompt="1"/>
          </p:nvPr>
        </p:nvSpPr>
        <p:spPr>
          <a:xfrm>
            <a:off x="5379001" y="3060739"/>
            <a:ext cx="2194560" cy="2145170"/>
          </a:xfrm>
        </p:spPr>
        <p:txBody>
          <a:bodyPr/>
          <a:lstStyle>
            <a:lvl1pPr marL="3175" indent="-3175">
              <a:lnSpc>
                <a:spcPct val="50000"/>
              </a:lnSpc>
              <a:spcAft>
                <a:spcPts val="0"/>
              </a:spcAft>
              <a:buFont typeface="Arial" panose="020B0604020202020204" pitchFamily="34" charset="0"/>
              <a:buChar char="​"/>
              <a:defRPr sz="8800">
                <a:solidFill>
                  <a:schemeClr val="accent1"/>
                </a:solidFill>
                <a:latin typeface="+mj-lt"/>
              </a:defRPr>
            </a:lvl1pPr>
            <a:lvl2pPr marL="0" indent="0">
              <a:buFont typeface="Arial" panose="020B0604020202020204" pitchFamily="34" charset="0"/>
              <a:buChar char="​"/>
              <a:defRPr sz="1800">
                <a:solidFill>
                  <a:schemeClr val="tx1"/>
                </a:solidFill>
                <a:latin typeface="+mj-lt"/>
              </a:defRPr>
            </a:lvl2pPr>
            <a:lvl3pPr marL="114300" indent="-114300">
              <a:buClr>
                <a:schemeClr val="accent1"/>
              </a:buClr>
              <a:buFont typeface="Arial" panose="020B0604020202020204" pitchFamily="34" charset="0"/>
              <a:buChar char="•"/>
              <a:defRPr sz="1200"/>
            </a:lvl3pPr>
            <a:lvl4pPr>
              <a:defRPr sz="1600"/>
            </a:lvl4pPr>
            <a:lvl5pPr>
              <a:defRPr sz="1600"/>
            </a:lvl5pPr>
          </a:lstStyle>
          <a:p>
            <a:pPr lvl="0"/>
            <a:r>
              <a:t>#</a:t>
            </a:r>
          </a:p>
          <a:p>
            <a:pPr lvl="1"/>
            <a:r>
              <a:t>Second level</a:t>
            </a:r>
          </a:p>
          <a:p>
            <a:pPr lvl="2"/>
            <a:r>
              <a:t>Third level</a:t>
            </a:r>
          </a:p>
        </p:txBody>
      </p:sp>
      <p:sp>
        <p:nvSpPr>
          <p:cNvPr id="3" name="Title 2"/>
          <p:cNvSpPr>
            <a:spLocks noGrp="1"/>
          </p:cNvSpPr>
          <p:nvPr>
            <p:ph type="title"/>
          </p:nvPr>
        </p:nvSpPr>
        <p:spPr/>
        <p:txBody>
          <a:bodyPr/>
          <a:lstStyle/>
          <a:p>
            <a:r>
              <a:t>Click to edit Master title style</a:t>
            </a:r>
          </a:p>
        </p:txBody>
      </p:sp>
      <p:sp>
        <p:nvSpPr>
          <p:cNvPr id="6" name="Date Placeholder 5"/>
          <p:cNvSpPr>
            <a:spLocks noGrp="1"/>
          </p:cNvSpPr>
          <p:nvPr>
            <p:ph type="dt" sz="half" idx="48"/>
          </p:nvPr>
        </p:nvSpPr>
        <p:spPr/>
        <p:txBody>
          <a:bodyPr/>
          <a:lstStyle/>
          <a:p>
            <a:fld id="{47BC839A-0488-4EF2-B0B3-399F5AC71F80}" type="datetime1">
              <a:rPr lang="en-US" smtClean="0"/>
              <a:t>5/22/2020</a:t>
            </a:fld>
            <a:endParaRPr/>
          </a:p>
        </p:txBody>
      </p:sp>
      <p:sp>
        <p:nvSpPr>
          <p:cNvPr id="9" name="Footer Placeholder 8"/>
          <p:cNvSpPr>
            <a:spLocks noGrp="1"/>
          </p:cNvSpPr>
          <p:nvPr>
            <p:ph type="ftr" sz="quarter" idx="49"/>
          </p:nvPr>
        </p:nvSpPr>
        <p:spPr/>
        <p:txBody>
          <a:bodyPr/>
          <a:lstStyle/>
          <a:p>
            <a:endParaRPr/>
          </a:p>
        </p:txBody>
      </p:sp>
      <p:sp>
        <p:nvSpPr>
          <p:cNvPr id="10" name="Slide Number Placeholder 9"/>
          <p:cNvSpPr>
            <a:spLocks noGrp="1"/>
          </p:cNvSpPr>
          <p:nvPr>
            <p:ph type="sldNum" sz="quarter" idx="50"/>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423346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D2D5-0BE7-4FD3-9EEA-94230F4DB4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35673-0C59-4C10-9B91-EF7210DFA8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DA4649-429F-4534-8AC6-A24561AA38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EBE114-5FC2-4B82-A494-32EACFA0DF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3F7415-8376-42D5-819D-F1345294F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0CE493-EE8D-40E2-8FA7-D95F12DC9E90}"/>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8" name="Footer Placeholder 7">
            <a:extLst>
              <a:ext uri="{FF2B5EF4-FFF2-40B4-BE49-F238E27FC236}">
                <a16:creationId xmlns:a16="http://schemas.microsoft.com/office/drawing/2014/main" id="{6BE3B510-97F7-4FA2-973D-CADB86EBE0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EF007E-4295-4493-829C-148944CAEDDA}"/>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1020402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ree Stat Case Study with Device and Quote">
    <p:spTree>
      <p:nvGrpSpPr>
        <p:cNvPr id="1" name=""/>
        <p:cNvGrpSpPr/>
        <p:nvPr/>
      </p:nvGrpSpPr>
      <p:grpSpPr>
        <a:xfrm>
          <a:off x="0" y="0"/>
          <a:ext cx="0" cy="0"/>
          <a:chOff x="0" y="0"/>
          <a:chExt cx="0" cy="0"/>
        </a:xfrm>
      </p:grpSpPr>
      <p:sp>
        <p:nvSpPr>
          <p:cNvPr id="21" name="Text Placeholder 9"/>
          <p:cNvSpPr>
            <a:spLocks noGrp="1"/>
          </p:cNvSpPr>
          <p:nvPr>
            <p:ph type="body" sz="quarter" idx="47" hasCustomPrompt="1"/>
          </p:nvPr>
        </p:nvSpPr>
        <p:spPr>
          <a:xfrm>
            <a:off x="559594" y="1560134"/>
            <a:ext cx="1856190" cy="563562"/>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logo here</a:t>
            </a:r>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r="-273" b="-226"/>
          <a:stretch/>
        </p:blipFill>
        <p:spPr>
          <a:xfrm flipV="1">
            <a:off x="6595655" y="0"/>
            <a:ext cx="666205" cy="1142413"/>
          </a:xfrm>
          <a:prstGeom prst="rect">
            <a:avLst/>
          </a:prstGeom>
        </p:spPr>
      </p:pic>
      <p:sp>
        <p:nvSpPr>
          <p:cNvPr id="26" name="Freeform 25"/>
          <p:cNvSpPr>
            <a:spLocks/>
          </p:cNvSpPr>
          <p:nvPr/>
        </p:nvSpPr>
        <p:spPr bwMode="ltGray">
          <a:xfrm>
            <a:off x="7112000" y="0"/>
            <a:ext cx="5080000" cy="4630738"/>
          </a:xfrm>
          <a:custGeom>
            <a:avLst/>
            <a:gdLst>
              <a:gd name="connsiteX0" fmla="*/ 0 w 5080000"/>
              <a:gd name="connsiteY0" fmla="*/ 0 h 4630738"/>
              <a:gd name="connsiteX1" fmla="*/ 5080000 w 5080000"/>
              <a:gd name="connsiteY1" fmla="*/ 0 h 4630738"/>
              <a:gd name="connsiteX2" fmla="*/ 5080000 w 5080000"/>
              <a:gd name="connsiteY2" fmla="*/ 4375420 h 4630738"/>
              <a:gd name="connsiteX3" fmla="*/ 5039785 w 5080000"/>
              <a:gd name="connsiteY3" fmla="*/ 4399515 h 4630738"/>
              <a:gd name="connsiteX4" fmla="*/ 4653880 w 5080000"/>
              <a:gd name="connsiteY4" fmla="*/ 4630738 h 4630738"/>
              <a:gd name="connsiteX5" fmla="*/ 907113 w 5080000"/>
              <a:gd name="connsiteY5" fmla="*/ 2385786 h 4630738"/>
              <a:gd name="connsiteX6" fmla="*/ 512716 w 5080000"/>
              <a:gd name="connsiteY6" fmla="*/ 2149476 h 4630738"/>
              <a:gd name="connsiteX7" fmla="*/ 0 w 5080000"/>
              <a:gd name="connsiteY7" fmla="*/ 1204233 h 4630738"/>
              <a:gd name="connsiteX8" fmla="*/ 0 w 5080000"/>
              <a:gd name="connsiteY8" fmla="*/ 136702 h 463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00" h="4630738">
                <a:moveTo>
                  <a:pt x="0" y="0"/>
                </a:moveTo>
                <a:lnTo>
                  <a:pt x="5080000" y="0"/>
                </a:lnTo>
                <a:lnTo>
                  <a:pt x="5080000" y="4375420"/>
                </a:lnTo>
                <a:lnTo>
                  <a:pt x="5039785" y="4399515"/>
                </a:lnTo>
                <a:cubicBezTo>
                  <a:pt x="4653880" y="4630738"/>
                  <a:pt x="4653880" y="4630738"/>
                  <a:pt x="4653880" y="4630738"/>
                </a:cubicBezTo>
                <a:cubicBezTo>
                  <a:pt x="907113" y="2385786"/>
                  <a:pt x="907113" y="2385786"/>
                  <a:pt x="907113" y="2385786"/>
                </a:cubicBezTo>
                <a:cubicBezTo>
                  <a:pt x="512716" y="2149476"/>
                  <a:pt x="512716" y="2149476"/>
                  <a:pt x="512716" y="2149476"/>
                </a:cubicBezTo>
                <a:cubicBezTo>
                  <a:pt x="236638" y="1952550"/>
                  <a:pt x="0" y="1558699"/>
                  <a:pt x="0" y="1204233"/>
                </a:cubicBezTo>
                <a:cubicBezTo>
                  <a:pt x="0" y="812843"/>
                  <a:pt x="0" y="458146"/>
                  <a:pt x="0" y="136702"/>
                </a:cubicBezTo>
                <a:close/>
              </a:path>
            </a:pathLst>
          </a:custGeom>
          <a:blipFill dpi="0" rotWithShape="1">
            <a:blip r:embed="rId3"/>
            <a:srcRect/>
            <a:tile tx="69850" ty="-107950" sx="80000" sy="80000" flip="none" algn="tr"/>
          </a:blipFill>
          <a:ln>
            <a:noFill/>
          </a:ln>
        </p:spPr>
        <p:txBody>
          <a:bodyPr vert="horz" wrap="square" lIns="91440" tIns="45720" rIns="91440" bIns="45720" numCol="1" anchor="t" anchorCtr="0" compatLnSpc="1">
            <a:prstTxWarp prst="textNoShape">
              <a:avLst/>
            </a:prstTxWarp>
            <a:noAutofit/>
          </a:bodyPr>
          <a:lstStyle/>
          <a:p>
            <a:endParaRPr/>
          </a:p>
        </p:txBody>
      </p:sp>
      <p:sp>
        <p:nvSpPr>
          <p:cNvPr id="23" name="Rectangle 22"/>
          <p:cNvSpPr/>
          <p:nvPr/>
        </p:nvSpPr>
        <p:spPr bwMode="hidden">
          <a:xfrm>
            <a:off x="7000875" y="-1"/>
            <a:ext cx="5191125" cy="475297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4" name="Picture 23"/>
          <p:cNvPicPr>
            <a:picLocks noChangeAspect="1"/>
          </p:cNvPicPr>
          <p:nvPr/>
        </p:nvPicPr>
        <p:blipFill>
          <a:blip r:embed="rId4"/>
          <a:stretch>
            <a:fillRect/>
          </a:stretch>
        </p:blipFill>
        <p:spPr>
          <a:xfrm>
            <a:off x="9112268" y="2555509"/>
            <a:ext cx="3664014" cy="2755631"/>
          </a:xfrm>
          <a:prstGeom prst="rect">
            <a:avLst/>
          </a:prstGeom>
        </p:spPr>
      </p:pic>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pic>
        <p:nvPicPr>
          <p:cNvPr id="30" name="Picture 2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1866900"/>
            <a:ext cx="160020" cy="3314700"/>
          </a:xfrm>
          <a:prstGeom prst="rect">
            <a:avLst/>
          </a:prstGeom>
        </p:spPr>
      </p:pic>
      <p:sp>
        <p:nvSpPr>
          <p:cNvPr id="3" name="Title 2"/>
          <p:cNvSpPr>
            <a:spLocks noGrp="1"/>
          </p:cNvSpPr>
          <p:nvPr>
            <p:ph type="title"/>
          </p:nvPr>
        </p:nvSpPr>
        <p:spPr/>
        <p:txBody>
          <a:bodyPr/>
          <a:lstStyle/>
          <a:p>
            <a:r>
              <a:t>Click to edit Master title style</a:t>
            </a:r>
          </a:p>
        </p:txBody>
      </p:sp>
      <p:cxnSp>
        <p:nvCxnSpPr>
          <p:cNvPr id="43" name="Straight Connector 42"/>
          <p:cNvCxnSpPr/>
          <p:nvPr/>
        </p:nvCxnSpPr>
        <p:spPr bwMode="ltGray">
          <a:xfrm flipH="1">
            <a:off x="559594" y="5442474"/>
            <a:ext cx="70080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 Placeholder 4"/>
          <p:cNvSpPr>
            <a:spLocks noGrp="1"/>
          </p:cNvSpPr>
          <p:nvPr>
            <p:ph type="body" sz="quarter" idx="14"/>
          </p:nvPr>
        </p:nvSpPr>
        <p:spPr>
          <a:xfrm>
            <a:off x="559593" y="5598543"/>
            <a:ext cx="7008019" cy="793631"/>
          </a:xfrm>
        </p:spPr>
        <p:txBody>
          <a:bodyPr>
            <a:normAutofit/>
          </a:bodyPr>
          <a:lstStyle>
            <a:lvl1pPr marL="3175" indent="-3175">
              <a:lnSpc>
                <a:spcPct val="100000"/>
              </a:lnSpc>
              <a:buFont typeface="Arial" panose="020B0604020202020204" pitchFamily="34" charset="0"/>
              <a:buChar char="​"/>
              <a:defRPr sz="1200"/>
            </a:lvl1pPr>
            <a:lvl2pPr marL="171450" indent="-168275">
              <a:defRPr sz="1200"/>
            </a:lvl2pPr>
          </a:lstStyle>
          <a:p>
            <a:pPr lvl="0"/>
            <a:r>
              <a:t>Click to edit Master text styles</a:t>
            </a:r>
          </a:p>
          <a:p>
            <a:pPr lvl="1"/>
            <a:r>
              <a:t>Second level</a:t>
            </a:r>
          </a:p>
        </p:txBody>
      </p:sp>
      <p:sp>
        <p:nvSpPr>
          <p:cNvPr id="47" name="Text Placeholder 38"/>
          <p:cNvSpPr>
            <a:spLocks noGrp="1"/>
          </p:cNvSpPr>
          <p:nvPr>
            <p:ph type="body" sz="quarter" idx="15" hasCustomPrompt="1"/>
          </p:nvPr>
        </p:nvSpPr>
        <p:spPr>
          <a:xfrm>
            <a:off x="578645" y="4175114"/>
            <a:ext cx="2194560" cy="1146590"/>
          </a:xfrm>
        </p:spPr>
        <p:txBody>
          <a:bodyPr>
            <a:normAutofit/>
          </a:bodyPr>
          <a:lstStyle>
            <a:lvl1pPr marL="3175" indent="-3175">
              <a:lnSpc>
                <a:spcPct val="50000"/>
              </a:lnSpc>
              <a:spcAft>
                <a:spcPts val="0"/>
              </a:spcAft>
              <a:buFont typeface="Arial" panose="020B0604020202020204" pitchFamily="34" charset="0"/>
              <a:buChar char="​"/>
              <a:defRPr sz="7200">
                <a:solidFill>
                  <a:schemeClr val="accent1"/>
                </a:solidFill>
                <a:latin typeface="+mj-lt"/>
              </a:defRPr>
            </a:lvl1pPr>
            <a:lvl2pPr marL="0" indent="0">
              <a:buFont typeface="Arial" panose="020B0604020202020204" pitchFamily="34" charset="0"/>
              <a:buChar char="​"/>
              <a:defRPr sz="1200">
                <a:solidFill>
                  <a:schemeClr val="tx1"/>
                </a:solidFill>
                <a:latin typeface="+mj-lt"/>
              </a:defRPr>
            </a:lvl2pPr>
            <a:lvl3pPr marL="114300" indent="-114300">
              <a:buClr>
                <a:schemeClr val="accent1"/>
              </a:buClr>
              <a:buFont typeface="Arial" panose="020B0604020202020204" pitchFamily="34" charset="0"/>
              <a:buChar char="•"/>
              <a:defRPr sz="1000"/>
            </a:lvl3pPr>
            <a:lvl4pPr>
              <a:defRPr sz="1600"/>
            </a:lvl4pPr>
            <a:lvl5pPr>
              <a:defRPr sz="1600"/>
            </a:lvl5pPr>
          </a:lstStyle>
          <a:p>
            <a:pPr lvl="0"/>
            <a:r>
              <a:t>#</a:t>
            </a:r>
          </a:p>
          <a:p>
            <a:pPr lvl="1"/>
            <a:r>
              <a:t>Second level</a:t>
            </a:r>
          </a:p>
          <a:p>
            <a:pPr lvl="2"/>
            <a:r>
              <a:t>Third level</a:t>
            </a:r>
          </a:p>
        </p:txBody>
      </p:sp>
      <p:sp>
        <p:nvSpPr>
          <p:cNvPr id="48" name="Text Placeholder 38"/>
          <p:cNvSpPr>
            <a:spLocks noGrp="1"/>
          </p:cNvSpPr>
          <p:nvPr>
            <p:ph type="body" sz="quarter" idx="19" hasCustomPrompt="1"/>
          </p:nvPr>
        </p:nvSpPr>
        <p:spPr>
          <a:xfrm>
            <a:off x="2978823" y="4175114"/>
            <a:ext cx="2194560" cy="1146590"/>
          </a:xfrm>
        </p:spPr>
        <p:txBody>
          <a:bodyPr>
            <a:normAutofit/>
          </a:bodyPr>
          <a:lstStyle>
            <a:lvl1pPr marL="3175" indent="-3175">
              <a:lnSpc>
                <a:spcPct val="50000"/>
              </a:lnSpc>
              <a:spcAft>
                <a:spcPts val="0"/>
              </a:spcAft>
              <a:buFont typeface="Arial" panose="020B0604020202020204" pitchFamily="34" charset="0"/>
              <a:buChar char="​"/>
              <a:defRPr sz="7200">
                <a:solidFill>
                  <a:schemeClr val="accent1"/>
                </a:solidFill>
                <a:latin typeface="+mj-lt"/>
              </a:defRPr>
            </a:lvl1pPr>
            <a:lvl2pPr marL="0" indent="0">
              <a:buFont typeface="Arial" panose="020B0604020202020204" pitchFamily="34" charset="0"/>
              <a:buChar char="​"/>
              <a:defRPr sz="1200">
                <a:solidFill>
                  <a:schemeClr val="tx1"/>
                </a:solidFill>
                <a:latin typeface="+mj-lt"/>
              </a:defRPr>
            </a:lvl2pPr>
            <a:lvl3pPr marL="114300" indent="-114300">
              <a:buClr>
                <a:schemeClr val="accent1"/>
              </a:buClr>
              <a:buFont typeface="Arial" panose="020B0604020202020204" pitchFamily="34" charset="0"/>
              <a:buChar char="•"/>
              <a:defRPr sz="1000"/>
            </a:lvl3pPr>
            <a:lvl4pPr>
              <a:defRPr sz="1600"/>
            </a:lvl4pPr>
            <a:lvl5pPr>
              <a:defRPr sz="1600"/>
            </a:lvl5pPr>
          </a:lstStyle>
          <a:p>
            <a:pPr lvl="0"/>
            <a:r>
              <a:t>#</a:t>
            </a:r>
          </a:p>
          <a:p>
            <a:pPr lvl="1"/>
            <a:r>
              <a:t>Second level</a:t>
            </a:r>
          </a:p>
          <a:p>
            <a:pPr lvl="2"/>
            <a:r>
              <a:t>Third level</a:t>
            </a:r>
          </a:p>
        </p:txBody>
      </p:sp>
      <p:sp>
        <p:nvSpPr>
          <p:cNvPr id="49" name="Text Placeholder 38"/>
          <p:cNvSpPr>
            <a:spLocks noGrp="1"/>
          </p:cNvSpPr>
          <p:nvPr>
            <p:ph type="body" sz="quarter" idx="20" hasCustomPrompt="1"/>
          </p:nvPr>
        </p:nvSpPr>
        <p:spPr>
          <a:xfrm>
            <a:off x="5379001" y="4175114"/>
            <a:ext cx="2194560" cy="1146590"/>
          </a:xfrm>
        </p:spPr>
        <p:txBody>
          <a:bodyPr>
            <a:normAutofit/>
          </a:bodyPr>
          <a:lstStyle>
            <a:lvl1pPr marL="3175" indent="-3175">
              <a:lnSpc>
                <a:spcPct val="50000"/>
              </a:lnSpc>
              <a:spcAft>
                <a:spcPts val="0"/>
              </a:spcAft>
              <a:buFont typeface="Arial" panose="020B0604020202020204" pitchFamily="34" charset="0"/>
              <a:buChar char="​"/>
              <a:defRPr sz="7200">
                <a:solidFill>
                  <a:schemeClr val="accent1"/>
                </a:solidFill>
                <a:latin typeface="+mj-lt"/>
              </a:defRPr>
            </a:lvl1pPr>
            <a:lvl2pPr marL="0" indent="0">
              <a:buFont typeface="Arial" panose="020B0604020202020204" pitchFamily="34" charset="0"/>
              <a:buChar char="​"/>
              <a:defRPr sz="1200">
                <a:solidFill>
                  <a:schemeClr val="tx1"/>
                </a:solidFill>
                <a:latin typeface="+mj-lt"/>
              </a:defRPr>
            </a:lvl2pPr>
            <a:lvl3pPr marL="114300" indent="-114300">
              <a:buClr>
                <a:schemeClr val="accent1"/>
              </a:buClr>
              <a:buFont typeface="Arial" panose="020B0604020202020204" pitchFamily="34" charset="0"/>
              <a:buChar char="•"/>
              <a:defRPr sz="1000"/>
            </a:lvl3pPr>
            <a:lvl4pPr>
              <a:defRPr sz="1600"/>
            </a:lvl4pPr>
            <a:lvl5pPr>
              <a:defRPr sz="1600"/>
            </a:lvl5pPr>
          </a:lstStyle>
          <a:p>
            <a:pPr lvl="0"/>
            <a:r>
              <a:t>#</a:t>
            </a:r>
          </a:p>
          <a:p>
            <a:pPr lvl="1"/>
            <a:r>
              <a:t>Second level</a:t>
            </a:r>
          </a:p>
          <a:p>
            <a:pPr lvl="2"/>
            <a:r>
              <a:t>Third level</a:t>
            </a:r>
          </a:p>
        </p:txBody>
      </p:sp>
      <p:sp>
        <p:nvSpPr>
          <p:cNvPr id="50" name="Text Placeholder 4"/>
          <p:cNvSpPr>
            <a:spLocks noGrp="1"/>
          </p:cNvSpPr>
          <p:nvPr>
            <p:ph type="body" sz="quarter" idx="21"/>
          </p:nvPr>
        </p:nvSpPr>
        <p:spPr>
          <a:xfrm>
            <a:off x="441924" y="2341768"/>
            <a:ext cx="7008019" cy="1347496"/>
          </a:xfrm>
        </p:spPr>
        <p:txBody>
          <a:bodyPr wrap="square">
            <a:normAutofit/>
          </a:bodyPr>
          <a:lstStyle>
            <a:lvl1pPr marL="112713" indent="-112713">
              <a:lnSpc>
                <a:spcPct val="100000"/>
              </a:lnSpc>
              <a:buClr>
                <a:schemeClr val="tx1">
                  <a:lumMod val="65000"/>
                  <a:lumOff val="35000"/>
                </a:schemeClr>
              </a:buClr>
              <a:buSzPct val="100000"/>
              <a:buFont typeface="Arial" panose="020B0604020202020204" pitchFamily="34" charset="0"/>
              <a:buChar char="“"/>
              <a:defRPr sz="1800">
                <a:latin typeface="+mj-lt"/>
              </a:defRPr>
            </a:lvl1pPr>
            <a:lvl2pPr marL="112713" indent="-112713">
              <a:spcBef>
                <a:spcPts val="200"/>
              </a:spcBef>
              <a:spcAft>
                <a:spcPts val="0"/>
              </a:spcAft>
              <a:buClr>
                <a:schemeClr val="bg1"/>
              </a:buClr>
              <a:buSzPct val="100000"/>
              <a:buFont typeface="Arial" panose="020B0604020202020204" pitchFamily="34" charset="0"/>
              <a:buChar char="​"/>
              <a:tabLst/>
              <a:defRPr sz="1200"/>
            </a:lvl2pPr>
            <a:lvl3pPr marL="112713" indent="-112713">
              <a:spcBef>
                <a:spcPts val="200"/>
              </a:spcBef>
              <a:spcAft>
                <a:spcPts val="0"/>
              </a:spcAft>
              <a:buClr>
                <a:schemeClr val="bg1"/>
              </a:buClr>
              <a:buSzPct val="100000"/>
              <a:buFont typeface="Arial" panose="020B0604020202020204" pitchFamily="34" charset="0"/>
              <a:buChar char="​"/>
              <a:defRPr sz="1100" cap="all" spc="50" baseline="0">
                <a:solidFill>
                  <a:schemeClr val="accent1"/>
                </a:solidFill>
              </a:defRPr>
            </a:lvl3pPr>
          </a:lstStyle>
          <a:p>
            <a:pPr lvl="0"/>
            <a:r>
              <a:t>Click to edit Master text styles</a:t>
            </a:r>
          </a:p>
          <a:p>
            <a:pPr lvl="1"/>
            <a:r>
              <a:t>Second level</a:t>
            </a:r>
          </a:p>
          <a:p>
            <a:pPr lvl="2"/>
            <a:r>
              <a:t>Third level</a:t>
            </a:r>
          </a:p>
        </p:txBody>
      </p:sp>
      <p:cxnSp>
        <p:nvCxnSpPr>
          <p:cNvPr id="51" name="Straight Connector 50"/>
          <p:cNvCxnSpPr/>
          <p:nvPr/>
        </p:nvCxnSpPr>
        <p:spPr bwMode="ltGray">
          <a:xfrm flipH="1">
            <a:off x="559594" y="3820708"/>
            <a:ext cx="70080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48"/>
          </p:nvPr>
        </p:nvSpPr>
        <p:spPr/>
        <p:txBody>
          <a:bodyPr/>
          <a:lstStyle/>
          <a:p>
            <a:fld id="{2CC82B23-55C6-43BF-AE40-88A840178A38}" type="datetime1">
              <a:rPr lang="en-US" smtClean="0"/>
              <a:t>5/22/2020</a:t>
            </a:fld>
            <a:endParaRPr/>
          </a:p>
        </p:txBody>
      </p:sp>
      <p:sp>
        <p:nvSpPr>
          <p:cNvPr id="4" name="Footer Placeholder 3"/>
          <p:cNvSpPr>
            <a:spLocks noGrp="1"/>
          </p:cNvSpPr>
          <p:nvPr>
            <p:ph type="ftr" sz="quarter" idx="49"/>
          </p:nvPr>
        </p:nvSpPr>
        <p:spPr/>
        <p:txBody>
          <a:bodyPr/>
          <a:lstStyle/>
          <a:p>
            <a:endParaRPr/>
          </a:p>
        </p:txBody>
      </p:sp>
      <p:sp>
        <p:nvSpPr>
          <p:cNvPr id="5" name="Slide Number Placeholder 4"/>
          <p:cNvSpPr>
            <a:spLocks noGrp="1"/>
          </p:cNvSpPr>
          <p:nvPr>
            <p:ph type="sldNum" sz="quarter" idx="50"/>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13518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Stat Case Study with Photo">
    <p:spTree>
      <p:nvGrpSpPr>
        <p:cNvPr id="1" name=""/>
        <p:cNvGrpSpPr/>
        <p:nvPr/>
      </p:nvGrpSpPr>
      <p:grpSpPr>
        <a:xfrm>
          <a:off x="0" y="0"/>
          <a:ext cx="0" cy="0"/>
          <a:chOff x="0" y="0"/>
          <a:chExt cx="0" cy="0"/>
        </a:xfrm>
      </p:grpSpPr>
      <p:sp>
        <p:nvSpPr>
          <p:cNvPr id="14" name="Text Placeholder 9"/>
          <p:cNvSpPr>
            <a:spLocks noGrp="1"/>
          </p:cNvSpPr>
          <p:nvPr>
            <p:ph type="body" sz="quarter" idx="47" hasCustomPrompt="1"/>
          </p:nvPr>
        </p:nvSpPr>
        <p:spPr>
          <a:xfrm>
            <a:off x="559594" y="1560134"/>
            <a:ext cx="1856190" cy="563562"/>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logo here</a:t>
            </a:r>
          </a:p>
        </p:txBody>
      </p:sp>
      <p:sp>
        <p:nvSpPr>
          <p:cNvPr id="22" name="Picture Placeholder 21"/>
          <p:cNvSpPr>
            <a:spLocks noGrp="1"/>
          </p:cNvSpPr>
          <p:nvPr>
            <p:ph type="pic" sz="quarter" idx="18" hasCustomPrompt="1"/>
          </p:nvPr>
        </p:nvSpPr>
        <p:spPr>
          <a:xfrm>
            <a:off x="7855466" y="0"/>
            <a:ext cx="4336535" cy="6138250"/>
          </a:xfrm>
          <a:custGeom>
            <a:avLst/>
            <a:gdLst>
              <a:gd name="connsiteX0" fmla="*/ 1545872 w 4336535"/>
              <a:gd name="connsiteY0" fmla="*/ 0 h 6138250"/>
              <a:gd name="connsiteX1" fmla="*/ 3702099 w 4336535"/>
              <a:gd name="connsiteY1" fmla="*/ 0 h 6138250"/>
              <a:gd name="connsiteX2" fmla="*/ 3878657 w 4336535"/>
              <a:gd name="connsiteY2" fmla="*/ 85453 h 6138250"/>
              <a:gd name="connsiteX3" fmla="*/ 4313272 w 4336535"/>
              <a:gd name="connsiteY3" fmla="*/ 381285 h 6138250"/>
              <a:gd name="connsiteX4" fmla="*/ 4336535 w 4336535"/>
              <a:gd name="connsiteY4" fmla="*/ 402026 h 6138250"/>
              <a:gd name="connsiteX5" fmla="*/ 4336535 w 4336535"/>
              <a:gd name="connsiteY5" fmla="*/ 4549858 h 6138250"/>
              <a:gd name="connsiteX6" fmla="*/ 4192265 w 4336535"/>
              <a:gd name="connsiteY6" fmla="*/ 4725151 h 6138250"/>
              <a:gd name="connsiteX7" fmla="*/ 2621769 w 4336535"/>
              <a:gd name="connsiteY7" fmla="*/ 6138250 h 6138250"/>
              <a:gd name="connsiteX8" fmla="*/ 0 w 4336535"/>
              <a:gd name="connsiteY8" fmla="*/ 2405398 h 6138250"/>
              <a:gd name="connsiteX9" fmla="*/ 1370785 w 4336535"/>
              <a:gd name="connsiteY9" fmla="*/ 85453 h 61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6535" h="6138250">
                <a:moveTo>
                  <a:pt x="1545872" y="0"/>
                </a:moveTo>
                <a:lnTo>
                  <a:pt x="3702099" y="0"/>
                </a:lnTo>
                <a:lnTo>
                  <a:pt x="3878657" y="85453"/>
                </a:lnTo>
                <a:cubicBezTo>
                  <a:pt x="4033321" y="169781"/>
                  <a:pt x="4178866" y="269063"/>
                  <a:pt x="4313272" y="381285"/>
                </a:cubicBezTo>
                <a:lnTo>
                  <a:pt x="4336535" y="402026"/>
                </a:lnTo>
                <a:lnTo>
                  <a:pt x="4336535" y="4549858"/>
                </a:lnTo>
                <a:lnTo>
                  <a:pt x="4192265" y="4725151"/>
                </a:lnTo>
                <a:cubicBezTo>
                  <a:pt x="3459367" y="5567788"/>
                  <a:pt x="2621769" y="6138250"/>
                  <a:pt x="2621769" y="6138250"/>
                </a:cubicBezTo>
                <a:cubicBezTo>
                  <a:pt x="2621769" y="6138250"/>
                  <a:pt x="0" y="4335308"/>
                  <a:pt x="0" y="2405398"/>
                </a:cubicBezTo>
                <a:cubicBezTo>
                  <a:pt x="0" y="1410289"/>
                  <a:pt x="553427" y="535203"/>
                  <a:pt x="1370785" y="85453"/>
                </a:cubicBezTo>
                <a:close/>
              </a:path>
            </a:pathLst>
          </a:custGeom>
          <a:solidFill>
            <a:schemeClr val="bg1">
              <a:lumMod val="85000"/>
            </a:schemeClr>
          </a:solidFill>
        </p:spPr>
        <p:txBody>
          <a:bodyPr wrap="square" tIns="1554480">
            <a:noAutofit/>
          </a:bodyPr>
          <a:lstStyle>
            <a:lvl1pPr marL="0" indent="0" algn="ctr">
              <a:buNone/>
              <a:defRPr sz="1600" baseline="0">
                <a:solidFill>
                  <a:schemeClr val="tx1">
                    <a:lumMod val="50000"/>
                    <a:lumOff val="50000"/>
                  </a:schemeClr>
                </a:solidFill>
              </a:defRPr>
            </a:lvl1pPr>
          </a:lstStyle>
          <a:p>
            <a:r>
              <a:t>Click icon to insert picture</a:t>
            </a:r>
          </a:p>
        </p:txBody>
      </p:sp>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pic>
        <p:nvPicPr>
          <p:cNvPr id="30" name="Picture 2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866900"/>
            <a:ext cx="160020" cy="3314700"/>
          </a:xfrm>
          <a:prstGeom prst="rect">
            <a:avLst/>
          </a:prstGeom>
        </p:spPr>
      </p:pic>
      <p:cxnSp>
        <p:nvCxnSpPr>
          <p:cNvPr id="36" name="Straight Connector 35"/>
          <p:cNvCxnSpPr/>
          <p:nvPr/>
        </p:nvCxnSpPr>
        <p:spPr bwMode="ltGray">
          <a:xfrm flipH="1">
            <a:off x="559594" y="5172075"/>
            <a:ext cx="70080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4"/>
          </p:nvPr>
        </p:nvSpPr>
        <p:spPr>
          <a:xfrm>
            <a:off x="559593" y="5331948"/>
            <a:ext cx="7008019" cy="962025"/>
          </a:xfrm>
        </p:spPr>
        <p:txBody>
          <a:bodyPr/>
          <a:lstStyle>
            <a:lvl1pPr marL="3175" indent="-3175">
              <a:buFont typeface="Arial" panose="020B0604020202020204" pitchFamily="34" charset="0"/>
              <a:buChar char="​"/>
              <a:defRPr/>
            </a:lvl1pPr>
            <a:lvl2pPr marL="171450" indent="-168275">
              <a:defRPr/>
            </a:lvl2pPr>
          </a:lstStyle>
          <a:p>
            <a:pPr lvl="0"/>
            <a:r>
              <a:t>Click to edit Master text styles</a:t>
            </a:r>
          </a:p>
          <a:p>
            <a:pPr lvl="1"/>
            <a:r>
              <a:t>Second level</a:t>
            </a:r>
          </a:p>
        </p:txBody>
      </p:sp>
      <p:sp>
        <p:nvSpPr>
          <p:cNvPr id="19" name="Text Placeholder 38"/>
          <p:cNvSpPr>
            <a:spLocks noGrp="1"/>
          </p:cNvSpPr>
          <p:nvPr>
            <p:ph type="body" sz="quarter" idx="15" hasCustomPrompt="1"/>
          </p:nvPr>
        </p:nvSpPr>
        <p:spPr>
          <a:xfrm>
            <a:off x="578644" y="3022639"/>
            <a:ext cx="3017919" cy="2145170"/>
          </a:xfrm>
        </p:spPr>
        <p:txBody>
          <a:bodyPr/>
          <a:lstStyle>
            <a:lvl1pPr marL="3175" indent="-3175">
              <a:lnSpc>
                <a:spcPct val="50000"/>
              </a:lnSpc>
              <a:spcAft>
                <a:spcPts val="0"/>
              </a:spcAft>
              <a:buFont typeface="Arial" panose="020B0604020202020204" pitchFamily="34" charset="0"/>
              <a:buChar char="​"/>
              <a:defRPr sz="9600">
                <a:solidFill>
                  <a:schemeClr val="accent1"/>
                </a:solidFill>
                <a:latin typeface="+mj-lt"/>
              </a:defRPr>
            </a:lvl1pPr>
            <a:lvl2pPr marL="0" indent="0">
              <a:buFont typeface="Arial" panose="020B0604020202020204" pitchFamily="34" charset="0"/>
              <a:buChar char="​"/>
              <a:defRPr sz="2000">
                <a:solidFill>
                  <a:schemeClr val="tx1"/>
                </a:solidFill>
                <a:latin typeface="+mj-lt"/>
              </a:defRPr>
            </a:lvl2pPr>
            <a:lvl3pPr marL="114300" indent="-114300">
              <a:buClr>
                <a:schemeClr val="accent1"/>
              </a:buClr>
              <a:buFont typeface="Arial" panose="020B0604020202020204" pitchFamily="34" charset="0"/>
              <a:buChar char="•"/>
              <a:defRPr/>
            </a:lvl3pPr>
            <a:lvl4pPr>
              <a:defRPr sz="1600"/>
            </a:lvl4pPr>
            <a:lvl5pPr>
              <a:defRPr sz="1600"/>
            </a:lvl5pPr>
          </a:lstStyle>
          <a:p>
            <a:pPr lvl="0"/>
            <a:r>
              <a:t>#</a:t>
            </a:r>
          </a:p>
          <a:p>
            <a:pPr lvl="1"/>
            <a:r>
              <a:t>Second level</a:t>
            </a:r>
          </a:p>
          <a:p>
            <a:pPr lvl="2"/>
            <a:r>
              <a:t>Third level</a:t>
            </a:r>
          </a:p>
        </p:txBody>
      </p:sp>
      <p:sp>
        <p:nvSpPr>
          <p:cNvPr id="20" name="Text Placeholder 38"/>
          <p:cNvSpPr>
            <a:spLocks noGrp="1"/>
          </p:cNvSpPr>
          <p:nvPr>
            <p:ph type="body" sz="quarter" idx="16" hasCustomPrompt="1"/>
          </p:nvPr>
        </p:nvSpPr>
        <p:spPr>
          <a:xfrm>
            <a:off x="4177661" y="3022639"/>
            <a:ext cx="3017919" cy="2145170"/>
          </a:xfrm>
        </p:spPr>
        <p:txBody>
          <a:bodyPr/>
          <a:lstStyle>
            <a:lvl1pPr marL="3175" indent="-3175">
              <a:lnSpc>
                <a:spcPct val="50000"/>
              </a:lnSpc>
              <a:spcAft>
                <a:spcPts val="0"/>
              </a:spcAft>
              <a:buFont typeface="Arial" panose="020B0604020202020204" pitchFamily="34" charset="0"/>
              <a:buChar char="​"/>
              <a:defRPr sz="9600">
                <a:solidFill>
                  <a:schemeClr val="accent1"/>
                </a:solidFill>
                <a:latin typeface="+mj-lt"/>
              </a:defRPr>
            </a:lvl1pPr>
            <a:lvl2pPr marL="0" indent="0">
              <a:buFont typeface="Arial" panose="020B0604020202020204" pitchFamily="34" charset="0"/>
              <a:buChar char="​"/>
              <a:defRPr sz="2000">
                <a:solidFill>
                  <a:schemeClr val="tx1"/>
                </a:solidFill>
                <a:latin typeface="+mj-lt"/>
              </a:defRPr>
            </a:lvl2pPr>
            <a:lvl3pPr marL="114300" indent="-114300">
              <a:buClr>
                <a:schemeClr val="accent1"/>
              </a:buClr>
              <a:buFont typeface="Arial" panose="020B0604020202020204" pitchFamily="34" charset="0"/>
              <a:buChar char="•"/>
              <a:defRPr/>
            </a:lvl3pPr>
            <a:lvl4pPr>
              <a:defRPr sz="1600"/>
            </a:lvl4pPr>
            <a:lvl5pPr>
              <a:defRPr sz="1600"/>
            </a:lvl5pPr>
          </a:lstStyle>
          <a:p>
            <a:pPr lvl="0"/>
            <a:r>
              <a:t>#</a:t>
            </a:r>
          </a:p>
          <a:p>
            <a:pPr lvl="1"/>
            <a:r>
              <a:t>Second level</a:t>
            </a:r>
          </a:p>
          <a:p>
            <a:pPr lvl="2"/>
            <a:r>
              <a:t>Third level</a:t>
            </a:r>
          </a:p>
        </p:txBody>
      </p:sp>
      <p:sp>
        <p:nvSpPr>
          <p:cNvPr id="3" name="Title 2"/>
          <p:cNvSpPr>
            <a:spLocks noGrp="1"/>
          </p:cNvSpPr>
          <p:nvPr>
            <p:ph type="title"/>
          </p:nvPr>
        </p:nvSpPr>
        <p:spPr/>
        <p:txBody>
          <a:bodyPr/>
          <a:lstStyle/>
          <a:p>
            <a:r>
              <a:t>Click to edit Master title style</a:t>
            </a:r>
          </a:p>
        </p:txBody>
      </p:sp>
      <p:sp>
        <p:nvSpPr>
          <p:cNvPr id="4" name="Date Placeholder 3"/>
          <p:cNvSpPr>
            <a:spLocks noGrp="1"/>
          </p:cNvSpPr>
          <p:nvPr>
            <p:ph type="dt" sz="half" idx="48"/>
          </p:nvPr>
        </p:nvSpPr>
        <p:spPr/>
        <p:txBody>
          <a:bodyPr/>
          <a:lstStyle/>
          <a:p>
            <a:fld id="{247C60EF-9DDA-4D75-A347-F8744C1E6828}" type="datetime1">
              <a:rPr lang="en-US" smtClean="0"/>
              <a:t>5/22/2020</a:t>
            </a:fld>
            <a:endParaRPr/>
          </a:p>
        </p:txBody>
      </p:sp>
      <p:sp>
        <p:nvSpPr>
          <p:cNvPr id="6" name="Footer Placeholder 5"/>
          <p:cNvSpPr>
            <a:spLocks noGrp="1"/>
          </p:cNvSpPr>
          <p:nvPr>
            <p:ph type="ftr" sz="quarter" idx="49"/>
          </p:nvPr>
        </p:nvSpPr>
        <p:spPr/>
        <p:txBody>
          <a:bodyPr/>
          <a:lstStyle/>
          <a:p>
            <a:endParaRPr/>
          </a:p>
        </p:txBody>
      </p:sp>
      <p:sp>
        <p:nvSpPr>
          <p:cNvPr id="9" name="Slide Number Placeholder 8"/>
          <p:cNvSpPr>
            <a:spLocks noGrp="1"/>
          </p:cNvSpPr>
          <p:nvPr>
            <p:ph type="sldNum" sz="quarter" idx="50"/>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94122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Stat Case Study with Photo">
    <p:spTree>
      <p:nvGrpSpPr>
        <p:cNvPr id="1" name=""/>
        <p:cNvGrpSpPr/>
        <p:nvPr/>
      </p:nvGrpSpPr>
      <p:grpSpPr>
        <a:xfrm>
          <a:off x="0" y="0"/>
          <a:ext cx="0" cy="0"/>
          <a:chOff x="0" y="0"/>
          <a:chExt cx="0" cy="0"/>
        </a:xfrm>
      </p:grpSpPr>
      <p:sp>
        <p:nvSpPr>
          <p:cNvPr id="16" name="Text Placeholder 9"/>
          <p:cNvSpPr>
            <a:spLocks noGrp="1"/>
          </p:cNvSpPr>
          <p:nvPr>
            <p:ph type="body" sz="quarter" idx="47" hasCustomPrompt="1"/>
          </p:nvPr>
        </p:nvSpPr>
        <p:spPr>
          <a:xfrm>
            <a:off x="559594" y="1560134"/>
            <a:ext cx="1856190" cy="563562"/>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logo here</a:t>
            </a:r>
          </a:p>
        </p:txBody>
      </p:sp>
      <p:sp>
        <p:nvSpPr>
          <p:cNvPr id="22" name="Picture Placeholder 21"/>
          <p:cNvSpPr>
            <a:spLocks noGrp="1"/>
          </p:cNvSpPr>
          <p:nvPr>
            <p:ph type="pic" sz="quarter" idx="18" hasCustomPrompt="1"/>
          </p:nvPr>
        </p:nvSpPr>
        <p:spPr>
          <a:xfrm>
            <a:off x="7855466" y="0"/>
            <a:ext cx="4336535" cy="6138250"/>
          </a:xfrm>
          <a:custGeom>
            <a:avLst/>
            <a:gdLst>
              <a:gd name="connsiteX0" fmla="*/ 1545872 w 4336535"/>
              <a:gd name="connsiteY0" fmla="*/ 0 h 6138250"/>
              <a:gd name="connsiteX1" fmla="*/ 3702098 w 4336535"/>
              <a:gd name="connsiteY1" fmla="*/ 0 h 6138250"/>
              <a:gd name="connsiteX2" fmla="*/ 3878657 w 4336535"/>
              <a:gd name="connsiteY2" fmla="*/ 85453 h 6138250"/>
              <a:gd name="connsiteX3" fmla="*/ 4313272 w 4336535"/>
              <a:gd name="connsiteY3" fmla="*/ 381285 h 6138250"/>
              <a:gd name="connsiteX4" fmla="*/ 4336535 w 4336535"/>
              <a:gd name="connsiteY4" fmla="*/ 402026 h 6138250"/>
              <a:gd name="connsiteX5" fmla="*/ 4336535 w 4336535"/>
              <a:gd name="connsiteY5" fmla="*/ 4549858 h 6138250"/>
              <a:gd name="connsiteX6" fmla="*/ 4192265 w 4336535"/>
              <a:gd name="connsiteY6" fmla="*/ 4725151 h 6138250"/>
              <a:gd name="connsiteX7" fmla="*/ 2621769 w 4336535"/>
              <a:gd name="connsiteY7" fmla="*/ 6138250 h 6138250"/>
              <a:gd name="connsiteX8" fmla="*/ 0 w 4336535"/>
              <a:gd name="connsiteY8" fmla="*/ 2405398 h 6138250"/>
              <a:gd name="connsiteX9" fmla="*/ 1370785 w 4336535"/>
              <a:gd name="connsiteY9" fmla="*/ 85453 h 61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6535" h="6138250">
                <a:moveTo>
                  <a:pt x="1545872" y="0"/>
                </a:moveTo>
                <a:lnTo>
                  <a:pt x="3702098" y="0"/>
                </a:lnTo>
                <a:lnTo>
                  <a:pt x="3878657" y="85453"/>
                </a:lnTo>
                <a:cubicBezTo>
                  <a:pt x="4033321" y="169781"/>
                  <a:pt x="4178866" y="269063"/>
                  <a:pt x="4313272" y="381285"/>
                </a:cubicBezTo>
                <a:lnTo>
                  <a:pt x="4336535" y="402026"/>
                </a:lnTo>
                <a:lnTo>
                  <a:pt x="4336535" y="4549858"/>
                </a:lnTo>
                <a:lnTo>
                  <a:pt x="4192265" y="4725151"/>
                </a:lnTo>
                <a:cubicBezTo>
                  <a:pt x="3459367" y="5567788"/>
                  <a:pt x="2621769" y="6138250"/>
                  <a:pt x="2621769" y="6138250"/>
                </a:cubicBezTo>
                <a:cubicBezTo>
                  <a:pt x="2621769" y="6138250"/>
                  <a:pt x="0" y="4335308"/>
                  <a:pt x="0" y="2405398"/>
                </a:cubicBezTo>
                <a:cubicBezTo>
                  <a:pt x="0" y="1410289"/>
                  <a:pt x="553427" y="535203"/>
                  <a:pt x="1370785" y="85453"/>
                </a:cubicBezTo>
                <a:close/>
              </a:path>
            </a:pathLst>
          </a:custGeom>
          <a:solidFill>
            <a:schemeClr val="bg1">
              <a:lumMod val="85000"/>
            </a:schemeClr>
          </a:solidFill>
        </p:spPr>
        <p:txBody>
          <a:bodyPr wrap="square" tIns="1554480">
            <a:noAutofit/>
          </a:bodyPr>
          <a:lstStyle>
            <a:lvl1pPr marL="0" indent="0" algn="ctr">
              <a:buNone/>
              <a:defRPr sz="1600" baseline="0">
                <a:solidFill>
                  <a:schemeClr val="tx1">
                    <a:lumMod val="50000"/>
                    <a:lumOff val="50000"/>
                  </a:schemeClr>
                </a:solidFill>
              </a:defRPr>
            </a:lvl1pPr>
          </a:lstStyle>
          <a:p>
            <a:r>
              <a:t>Click icon to insert picture</a:t>
            </a:r>
          </a:p>
        </p:txBody>
      </p:sp>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pic>
        <p:nvPicPr>
          <p:cNvPr id="30" name="Picture 2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866900"/>
            <a:ext cx="160020" cy="3314700"/>
          </a:xfrm>
          <a:prstGeom prst="rect">
            <a:avLst/>
          </a:prstGeom>
        </p:spPr>
      </p:pic>
      <p:cxnSp>
        <p:nvCxnSpPr>
          <p:cNvPr id="36" name="Straight Connector 35"/>
          <p:cNvCxnSpPr/>
          <p:nvPr/>
        </p:nvCxnSpPr>
        <p:spPr bwMode="ltGray">
          <a:xfrm flipH="1">
            <a:off x="559594" y="5172075"/>
            <a:ext cx="70080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4"/>
          </p:nvPr>
        </p:nvSpPr>
        <p:spPr>
          <a:xfrm>
            <a:off x="559593" y="5331948"/>
            <a:ext cx="7008019" cy="962025"/>
          </a:xfrm>
        </p:spPr>
        <p:txBody>
          <a:bodyPr/>
          <a:lstStyle>
            <a:lvl1pPr marL="3175" indent="-3175">
              <a:buFont typeface="Arial" panose="020B0604020202020204" pitchFamily="34" charset="0"/>
              <a:buChar char="​"/>
              <a:defRPr/>
            </a:lvl1pPr>
            <a:lvl2pPr marL="171450" indent="-168275">
              <a:defRPr/>
            </a:lvl2pPr>
          </a:lstStyle>
          <a:p>
            <a:pPr lvl="0"/>
            <a:r>
              <a:t>Click to edit Master text styles</a:t>
            </a:r>
          </a:p>
          <a:p>
            <a:pPr lvl="1"/>
            <a:r>
              <a:t>Second level</a:t>
            </a:r>
          </a:p>
        </p:txBody>
      </p:sp>
      <p:sp>
        <p:nvSpPr>
          <p:cNvPr id="26" name="Text Placeholder 38"/>
          <p:cNvSpPr>
            <a:spLocks noGrp="1"/>
          </p:cNvSpPr>
          <p:nvPr>
            <p:ph type="body" sz="quarter" idx="15" hasCustomPrompt="1"/>
          </p:nvPr>
        </p:nvSpPr>
        <p:spPr>
          <a:xfrm>
            <a:off x="578645" y="3060739"/>
            <a:ext cx="2194560" cy="2145170"/>
          </a:xfrm>
        </p:spPr>
        <p:txBody>
          <a:bodyPr/>
          <a:lstStyle>
            <a:lvl1pPr marL="3175" indent="-3175">
              <a:lnSpc>
                <a:spcPct val="50000"/>
              </a:lnSpc>
              <a:spcAft>
                <a:spcPts val="0"/>
              </a:spcAft>
              <a:buFont typeface="Arial" panose="020B0604020202020204" pitchFamily="34" charset="0"/>
              <a:buChar char="​"/>
              <a:defRPr sz="8800">
                <a:solidFill>
                  <a:schemeClr val="accent1"/>
                </a:solidFill>
                <a:latin typeface="+mj-lt"/>
              </a:defRPr>
            </a:lvl1pPr>
            <a:lvl2pPr marL="0" indent="0">
              <a:buFont typeface="Arial" panose="020B0604020202020204" pitchFamily="34" charset="0"/>
              <a:buChar char="​"/>
              <a:defRPr sz="1800">
                <a:solidFill>
                  <a:schemeClr val="tx1"/>
                </a:solidFill>
                <a:latin typeface="+mj-lt"/>
              </a:defRPr>
            </a:lvl2pPr>
            <a:lvl3pPr marL="114300" indent="-114300">
              <a:buClr>
                <a:schemeClr val="accent1"/>
              </a:buClr>
              <a:buFont typeface="Arial" panose="020B0604020202020204" pitchFamily="34" charset="0"/>
              <a:buChar char="•"/>
              <a:defRPr sz="1200"/>
            </a:lvl3pPr>
            <a:lvl4pPr>
              <a:defRPr sz="1600"/>
            </a:lvl4pPr>
            <a:lvl5pPr>
              <a:defRPr sz="1600"/>
            </a:lvl5pPr>
          </a:lstStyle>
          <a:p>
            <a:pPr lvl="0"/>
            <a:r>
              <a:t>#</a:t>
            </a:r>
          </a:p>
          <a:p>
            <a:pPr lvl="1"/>
            <a:r>
              <a:t>Second level</a:t>
            </a:r>
          </a:p>
          <a:p>
            <a:pPr lvl="2"/>
            <a:r>
              <a:t>Third level</a:t>
            </a:r>
          </a:p>
        </p:txBody>
      </p:sp>
      <p:sp>
        <p:nvSpPr>
          <p:cNvPr id="27" name="Text Placeholder 38"/>
          <p:cNvSpPr>
            <a:spLocks noGrp="1"/>
          </p:cNvSpPr>
          <p:nvPr>
            <p:ph type="body" sz="quarter" idx="19" hasCustomPrompt="1"/>
          </p:nvPr>
        </p:nvSpPr>
        <p:spPr>
          <a:xfrm>
            <a:off x="2978823" y="3060739"/>
            <a:ext cx="2194560" cy="2145170"/>
          </a:xfrm>
        </p:spPr>
        <p:txBody>
          <a:bodyPr/>
          <a:lstStyle>
            <a:lvl1pPr marL="3175" indent="-3175">
              <a:lnSpc>
                <a:spcPct val="50000"/>
              </a:lnSpc>
              <a:spcAft>
                <a:spcPts val="0"/>
              </a:spcAft>
              <a:buFont typeface="Arial" panose="020B0604020202020204" pitchFamily="34" charset="0"/>
              <a:buChar char="​"/>
              <a:defRPr sz="8800">
                <a:solidFill>
                  <a:schemeClr val="accent1"/>
                </a:solidFill>
                <a:latin typeface="+mj-lt"/>
              </a:defRPr>
            </a:lvl1pPr>
            <a:lvl2pPr marL="0" indent="0">
              <a:buFont typeface="Arial" panose="020B0604020202020204" pitchFamily="34" charset="0"/>
              <a:buChar char="​"/>
              <a:defRPr sz="1800">
                <a:solidFill>
                  <a:schemeClr val="tx1"/>
                </a:solidFill>
                <a:latin typeface="+mj-lt"/>
              </a:defRPr>
            </a:lvl2pPr>
            <a:lvl3pPr marL="114300" indent="-114300">
              <a:buClr>
                <a:schemeClr val="accent1"/>
              </a:buClr>
              <a:buFont typeface="Arial" panose="020B0604020202020204" pitchFamily="34" charset="0"/>
              <a:buChar char="•"/>
              <a:defRPr sz="1200"/>
            </a:lvl3pPr>
            <a:lvl4pPr>
              <a:defRPr sz="1600"/>
            </a:lvl4pPr>
            <a:lvl5pPr>
              <a:defRPr sz="1600"/>
            </a:lvl5pPr>
          </a:lstStyle>
          <a:p>
            <a:pPr lvl="0"/>
            <a:r>
              <a:t>#</a:t>
            </a:r>
          </a:p>
          <a:p>
            <a:pPr lvl="1"/>
            <a:r>
              <a:t>Second level</a:t>
            </a:r>
          </a:p>
          <a:p>
            <a:pPr lvl="2"/>
            <a:r>
              <a:t>Third level</a:t>
            </a:r>
          </a:p>
        </p:txBody>
      </p:sp>
      <p:sp>
        <p:nvSpPr>
          <p:cNvPr id="28" name="Text Placeholder 38"/>
          <p:cNvSpPr>
            <a:spLocks noGrp="1"/>
          </p:cNvSpPr>
          <p:nvPr>
            <p:ph type="body" sz="quarter" idx="20" hasCustomPrompt="1"/>
          </p:nvPr>
        </p:nvSpPr>
        <p:spPr>
          <a:xfrm>
            <a:off x="5379001" y="3060739"/>
            <a:ext cx="2194560" cy="2145170"/>
          </a:xfrm>
        </p:spPr>
        <p:txBody>
          <a:bodyPr/>
          <a:lstStyle>
            <a:lvl1pPr marL="3175" indent="-3175">
              <a:lnSpc>
                <a:spcPct val="50000"/>
              </a:lnSpc>
              <a:spcAft>
                <a:spcPts val="0"/>
              </a:spcAft>
              <a:buFont typeface="Arial" panose="020B0604020202020204" pitchFamily="34" charset="0"/>
              <a:buChar char="​"/>
              <a:defRPr sz="8800">
                <a:solidFill>
                  <a:schemeClr val="accent1"/>
                </a:solidFill>
                <a:latin typeface="+mj-lt"/>
              </a:defRPr>
            </a:lvl1pPr>
            <a:lvl2pPr marL="0" indent="0">
              <a:buFont typeface="Arial" panose="020B0604020202020204" pitchFamily="34" charset="0"/>
              <a:buChar char="​"/>
              <a:defRPr sz="1800">
                <a:solidFill>
                  <a:schemeClr val="tx1"/>
                </a:solidFill>
                <a:latin typeface="+mj-lt"/>
              </a:defRPr>
            </a:lvl2pPr>
            <a:lvl3pPr marL="114300" indent="-114300">
              <a:buClr>
                <a:schemeClr val="accent1"/>
              </a:buClr>
              <a:buFont typeface="Arial" panose="020B0604020202020204" pitchFamily="34" charset="0"/>
              <a:buChar char="•"/>
              <a:defRPr sz="1200"/>
            </a:lvl3pPr>
            <a:lvl4pPr>
              <a:defRPr sz="1600"/>
            </a:lvl4pPr>
            <a:lvl5pPr>
              <a:defRPr sz="1600"/>
            </a:lvl5pPr>
          </a:lstStyle>
          <a:p>
            <a:pPr lvl="0"/>
            <a:r>
              <a:t>#</a:t>
            </a:r>
          </a:p>
          <a:p>
            <a:pPr lvl="1"/>
            <a:r>
              <a:t>Second level</a:t>
            </a:r>
          </a:p>
          <a:p>
            <a:pPr lvl="2"/>
            <a:r>
              <a:t>Third level</a:t>
            </a:r>
          </a:p>
        </p:txBody>
      </p:sp>
      <p:sp>
        <p:nvSpPr>
          <p:cNvPr id="3" name="Title 2"/>
          <p:cNvSpPr>
            <a:spLocks noGrp="1"/>
          </p:cNvSpPr>
          <p:nvPr>
            <p:ph type="title"/>
          </p:nvPr>
        </p:nvSpPr>
        <p:spPr/>
        <p:txBody>
          <a:bodyPr/>
          <a:lstStyle/>
          <a:p>
            <a:r>
              <a:t>Click to edit Master title style</a:t>
            </a:r>
          </a:p>
        </p:txBody>
      </p:sp>
      <p:sp>
        <p:nvSpPr>
          <p:cNvPr id="4" name="Date Placeholder 3"/>
          <p:cNvSpPr>
            <a:spLocks noGrp="1"/>
          </p:cNvSpPr>
          <p:nvPr>
            <p:ph type="dt" sz="half" idx="48"/>
          </p:nvPr>
        </p:nvSpPr>
        <p:spPr/>
        <p:txBody>
          <a:bodyPr/>
          <a:lstStyle/>
          <a:p>
            <a:fld id="{29941750-946C-449D-8ADE-C470FF11776E}" type="datetime1">
              <a:rPr lang="en-US" smtClean="0"/>
              <a:t>5/22/2020</a:t>
            </a:fld>
            <a:endParaRPr/>
          </a:p>
        </p:txBody>
      </p:sp>
      <p:sp>
        <p:nvSpPr>
          <p:cNvPr id="6" name="Footer Placeholder 5"/>
          <p:cNvSpPr>
            <a:spLocks noGrp="1"/>
          </p:cNvSpPr>
          <p:nvPr>
            <p:ph type="ftr" sz="quarter" idx="49"/>
          </p:nvPr>
        </p:nvSpPr>
        <p:spPr/>
        <p:txBody>
          <a:bodyPr/>
          <a:lstStyle/>
          <a:p>
            <a:endParaRPr/>
          </a:p>
        </p:txBody>
      </p:sp>
      <p:sp>
        <p:nvSpPr>
          <p:cNvPr id="9" name="Slide Number Placeholder 8"/>
          <p:cNvSpPr>
            <a:spLocks noGrp="1"/>
          </p:cNvSpPr>
          <p:nvPr>
            <p:ph type="sldNum" sz="quarter" idx="50"/>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66003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Stat Case Study with Photo and Quote">
    <p:spTree>
      <p:nvGrpSpPr>
        <p:cNvPr id="1" name=""/>
        <p:cNvGrpSpPr/>
        <p:nvPr/>
      </p:nvGrpSpPr>
      <p:grpSpPr>
        <a:xfrm>
          <a:off x="0" y="0"/>
          <a:ext cx="0" cy="0"/>
          <a:chOff x="0" y="0"/>
          <a:chExt cx="0" cy="0"/>
        </a:xfrm>
      </p:grpSpPr>
      <p:sp>
        <p:nvSpPr>
          <p:cNvPr id="17" name="Text Placeholder 9"/>
          <p:cNvSpPr>
            <a:spLocks noGrp="1"/>
          </p:cNvSpPr>
          <p:nvPr>
            <p:ph type="body" sz="quarter" idx="47" hasCustomPrompt="1"/>
          </p:nvPr>
        </p:nvSpPr>
        <p:spPr>
          <a:xfrm>
            <a:off x="559594" y="1560134"/>
            <a:ext cx="1856190" cy="563562"/>
          </a:xfrm>
        </p:spPr>
        <p:txBody>
          <a:bodyPr wrap="square" anchor="ctr"/>
          <a:lstStyle>
            <a:lvl1pPr marL="0" indent="0" algn="ctr">
              <a:lnSpc>
                <a:spcPct val="100000"/>
              </a:lnSpc>
              <a:spcBef>
                <a:spcPts val="0"/>
              </a:spcBef>
              <a:spcAft>
                <a:spcPts val="0"/>
              </a:spcAft>
              <a:buNone/>
              <a:defRPr sz="1600" i="1" cap="none" spc="0" baseline="0">
                <a:solidFill>
                  <a:schemeClr val="bg1">
                    <a:lumMod val="65000"/>
                  </a:schemeClr>
                </a:solidFill>
                <a:latin typeface="+mn-lt"/>
              </a:defRPr>
            </a:lvl1pPr>
            <a:lvl2pPr marL="0" indent="0">
              <a:lnSpc>
                <a:spcPct val="100000"/>
              </a:lnSpc>
              <a:spcBef>
                <a:spcPts val="0"/>
              </a:spcBef>
              <a:spcAft>
                <a:spcPts val="0"/>
              </a:spcAft>
              <a:buNone/>
              <a:defRPr sz="1600" cap="none" spc="0" baseline="0">
                <a:solidFill>
                  <a:schemeClr val="tx1">
                    <a:lumMod val="65000"/>
                    <a:lumOff val="35000"/>
                  </a:schemeClr>
                </a:solidFill>
                <a:latin typeface="+mn-lt"/>
              </a:defRPr>
            </a:lvl2pPr>
            <a:lvl3pPr marL="0" indent="0">
              <a:lnSpc>
                <a:spcPct val="100000"/>
              </a:lnSpc>
              <a:spcBef>
                <a:spcPts val="0"/>
              </a:spcBef>
              <a:spcAft>
                <a:spcPts val="0"/>
              </a:spcAft>
              <a:buNone/>
              <a:defRPr sz="1600" cap="none" spc="0" baseline="0">
                <a:solidFill>
                  <a:schemeClr val="tx1">
                    <a:lumMod val="65000"/>
                    <a:lumOff val="35000"/>
                  </a:schemeClr>
                </a:solidFill>
                <a:latin typeface="+mn-lt"/>
              </a:defRPr>
            </a:lvl3pPr>
            <a:lvl4pPr marL="0" indent="0">
              <a:lnSpc>
                <a:spcPct val="100000"/>
              </a:lnSpc>
              <a:spcBef>
                <a:spcPts val="0"/>
              </a:spcBef>
              <a:spcAft>
                <a:spcPts val="0"/>
              </a:spcAft>
              <a:buNone/>
              <a:defRPr sz="1600" cap="none" spc="0" baseline="0">
                <a:solidFill>
                  <a:schemeClr val="tx1">
                    <a:lumMod val="65000"/>
                    <a:lumOff val="35000"/>
                  </a:schemeClr>
                </a:solidFill>
                <a:latin typeface="+mn-lt"/>
              </a:defRPr>
            </a:lvl4pPr>
            <a:lvl5pPr marL="0" indent="0">
              <a:lnSpc>
                <a:spcPct val="100000"/>
              </a:lnSpc>
              <a:spcBef>
                <a:spcPts val="0"/>
              </a:spcBef>
              <a:spcAft>
                <a:spcPts val="0"/>
              </a:spcAft>
              <a:buNone/>
              <a:defRPr sz="1600" cap="none" spc="0" baseline="0">
                <a:solidFill>
                  <a:schemeClr val="tx1">
                    <a:lumMod val="65000"/>
                    <a:lumOff val="35000"/>
                  </a:schemeClr>
                </a:solidFill>
                <a:latin typeface="+mn-lt"/>
              </a:defRPr>
            </a:lvl5pPr>
            <a:lvl6pPr marL="0" indent="0">
              <a:lnSpc>
                <a:spcPct val="100000"/>
              </a:lnSpc>
              <a:spcBef>
                <a:spcPts val="0"/>
              </a:spcBef>
              <a:spcAft>
                <a:spcPts val="0"/>
              </a:spcAft>
              <a:buNone/>
              <a:defRPr sz="1600" cap="none" spc="0" baseline="0">
                <a:solidFill>
                  <a:schemeClr val="tx1">
                    <a:lumMod val="65000"/>
                    <a:lumOff val="35000"/>
                  </a:schemeClr>
                </a:solidFill>
                <a:latin typeface="+mn-lt"/>
              </a:defRPr>
            </a:lvl6pPr>
            <a:lvl7pPr marL="0" indent="0">
              <a:lnSpc>
                <a:spcPct val="100000"/>
              </a:lnSpc>
              <a:spcBef>
                <a:spcPts val="0"/>
              </a:spcBef>
              <a:spcAft>
                <a:spcPts val="0"/>
              </a:spcAft>
              <a:buNone/>
              <a:defRPr sz="1600" cap="none" spc="0" baseline="0">
                <a:solidFill>
                  <a:schemeClr val="tx1">
                    <a:lumMod val="65000"/>
                    <a:lumOff val="35000"/>
                  </a:schemeClr>
                </a:solidFill>
                <a:latin typeface="+mn-lt"/>
              </a:defRPr>
            </a:lvl7pPr>
            <a:lvl8pPr marL="0" indent="0">
              <a:lnSpc>
                <a:spcPct val="100000"/>
              </a:lnSpc>
              <a:spcBef>
                <a:spcPts val="0"/>
              </a:spcBef>
              <a:spcAft>
                <a:spcPts val="0"/>
              </a:spcAft>
              <a:buNone/>
              <a:defRPr sz="1600" cap="none" spc="0" baseline="0">
                <a:solidFill>
                  <a:schemeClr val="tx1">
                    <a:lumMod val="65000"/>
                    <a:lumOff val="35000"/>
                  </a:schemeClr>
                </a:solidFill>
                <a:latin typeface="+mn-lt"/>
              </a:defRPr>
            </a:lvl8pPr>
            <a:lvl9pPr marL="0" indent="0">
              <a:lnSpc>
                <a:spcPct val="100000"/>
              </a:lnSpc>
              <a:spcBef>
                <a:spcPts val="0"/>
              </a:spcBef>
              <a:spcAft>
                <a:spcPts val="0"/>
              </a:spcAft>
              <a:buNone/>
              <a:defRPr sz="1600" cap="none" spc="0" baseline="0">
                <a:solidFill>
                  <a:schemeClr val="tx1">
                    <a:lumMod val="65000"/>
                    <a:lumOff val="35000"/>
                  </a:schemeClr>
                </a:solidFill>
                <a:latin typeface="+mn-lt"/>
              </a:defRPr>
            </a:lvl9pPr>
          </a:lstStyle>
          <a:p>
            <a:pPr lvl="0"/>
            <a:r>
              <a:t>Place logo here</a:t>
            </a:r>
          </a:p>
        </p:txBody>
      </p:sp>
      <p:sp>
        <p:nvSpPr>
          <p:cNvPr id="24" name="Picture Placeholder 23"/>
          <p:cNvSpPr>
            <a:spLocks noGrp="1"/>
          </p:cNvSpPr>
          <p:nvPr>
            <p:ph type="pic" sz="quarter" idx="18" hasCustomPrompt="1"/>
          </p:nvPr>
        </p:nvSpPr>
        <p:spPr>
          <a:xfrm>
            <a:off x="7855466" y="0"/>
            <a:ext cx="4336535" cy="6138250"/>
          </a:xfrm>
          <a:custGeom>
            <a:avLst/>
            <a:gdLst>
              <a:gd name="connsiteX0" fmla="*/ 1545872 w 4336535"/>
              <a:gd name="connsiteY0" fmla="*/ 0 h 6138250"/>
              <a:gd name="connsiteX1" fmla="*/ 3702099 w 4336535"/>
              <a:gd name="connsiteY1" fmla="*/ 0 h 6138250"/>
              <a:gd name="connsiteX2" fmla="*/ 3878657 w 4336535"/>
              <a:gd name="connsiteY2" fmla="*/ 85453 h 6138250"/>
              <a:gd name="connsiteX3" fmla="*/ 4313272 w 4336535"/>
              <a:gd name="connsiteY3" fmla="*/ 381285 h 6138250"/>
              <a:gd name="connsiteX4" fmla="*/ 4336535 w 4336535"/>
              <a:gd name="connsiteY4" fmla="*/ 402026 h 6138250"/>
              <a:gd name="connsiteX5" fmla="*/ 4336535 w 4336535"/>
              <a:gd name="connsiteY5" fmla="*/ 4549858 h 6138250"/>
              <a:gd name="connsiteX6" fmla="*/ 4192265 w 4336535"/>
              <a:gd name="connsiteY6" fmla="*/ 4725151 h 6138250"/>
              <a:gd name="connsiteX7" fmla="*/ 2621769 w 4336535"/>
              <a:gd name="connsiteY7" fmla="*/ 6138250 h 6138250"/>
              <a:gd name="connsiteX8" fmla="*/ 0 w 4336535"/>
              <a:gd name="connsiteY8" fmla="*/ 2405398 h 6138250"/>
              <a:gd name="connsiteX9" fmla="*/ 1370785 w 4336535"/>
              <a:gd name="connsiteY9" fmla="*/ 85453 h 61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6535" h="6138250">
                <a:moveTo>
                  <a:pt x="1545872" y="0"/>
                </a:moveTo>
                <a:lnTo>
                  <a:pt x="3702099" y="0"/>
                </a:lnTo>
                <a:lnTo>
                  <a:pt x="3878657" y="85453"/>
                </a:lnTo>
                <a:cubicBezTo>
                  <a:pt x="4033321" y="169781"/>
                  <a:pt x="4178866" y="269063"/>
                  <a:pt x="4313272" y="381285"/>
                </a:cubicBezTo>
                <a:lnTo>
                  <a:pt x="4336535" y="402026"/>
                </a:lnTo>
                <a:lnTo>
                  <a:pt x="4336535" y="4549858"/>
                </a:lnTo>
                <a:lnTo>
                  <a:pt x="4192265" y="4725151"/>
                </a:lnTo>
                <a:cubicBezTo>
                  <a:pt x="3459367" y="5567788"/>
                  <a:pt x="2621769" y="6138250"/>
                  <a:pt x="2621769" y="6138250"/>
                </a:cubicBezTo>
                <a:cubicBezTo>
                  <a:pt x="2621769" y="6138250"/>
                  <a:pt x="0" y="4335308"/>
                  <a:pt x="0" y="2405398"/>
                </a:cubicBezTo>
                <a:cubicBezTo>
                  <a:pt x="0" y="1410289"/>
                  <a:pt x="553427" y="535203"/>
                  <a:pt x="1370785" y="85453"/>
                </a:cubicBezTo>
                <a:close/>
              </a:path>
            </a:pathLst>
          </a:custGeom>
          <a:solidFill>
            <a:schemeClr val="bg1">
              <a:lumMod val="85000"/>
            </a:schemeClr>
          </a:solidFill>
        </p:spPr>
        <p:txBody>
          <a:bodyPr wrap="square" tIns="1554480">
            <a:noAutofit/>
          </a:bodyPr>
          <a:lstStyle>
            <a:lvl1pPr marL="0" indent="0" algn="ctr">
              <a:buNone/>
              <a:defRPr sz="1600" baseline="0">
                <a:solidFill>
                  <a:schemeClr val="tx1">
                    <a:lumMod val="50000"/>
                    <a:lumOff val="50000"/>
                  </a:schemeClr>
                </a:solidFill>
              </a:defRPr>
            </a:lvl1pPr>
          </a:lstStyle>
          <a:p>
            <a:r>
              <a:t>Click icon to insert picture</a:t>
            </a:r>
          </a:p>
        </p:txBody>
      </p:sp>
      <p:sp>
        <p:nvSpPr>
          <p:cNvPr id="8"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pic>
        <p:nvPicPr>
          <p:cNvPr id="30" name="Picture 2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866900"/>
            <a:ext cx="160020" cy="3314700"/>
          </a:xfrm>
          <a:prstGeom prst="rect">
            <a:avLst/>
          </a:prstGeom>
        </p:spPr>
      </p:pic>
      <p:cxnSp>
        <p:nvCxnSpPr>
          <p:cNvPr id="36" name="Straight Connector 35"/>
          <p:cNvCxnSpPr/>
          <p:nvPr/>
        </p:nvCxnSpPr>
        <p:spPr bwMode="ltGray">
          <a:xfrm flipH="1">
            <a:off x="559594" y="5442474"/>
            <a:ext cx="70080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4"/>
          </p:nvPr>
        </p:nvSpPr>
        <p:spPr>
          <a:xfrm>
            <a:off x="559593" y="5598543"/>
            <a:ext cx="7008019" cy="793631"/>
          </a:xfrm>
        </p:spPr>
        <p:txBody>
          <a:bodyPr>
            <a:normAutofit/>
          </a:bodyPr>
          <a:lstStyle>
            <a:lvl1pPr marL="3175" indent="-3175">
              <a:lnSpc>
                <a:spcPct val="100000"/>
              </a:lnSpc>
              <a:buFont typeface="Arial" panose="020B0604020202020204" pitchFamily="34" charset="0"/>
              <a:buChar char="​"/>
              <a:defRPr sz="1200"/>
            </a:lvl1pPr>
            <a:lvl2pPr marL="171450" indent="-168275">
              <a:defRPr sz="1200"/>
            </a:lvl2pPr>
          </a:lstStyle>
          <a:p>
            <a:pPr lvl="0"/>
            <a:r>
              <a:t>Click to edit Master text styles</a:t>
            </a:r>
          </a:p>
          <a:p>
            <a:pPr lvl="1"/>
            <a:r>
              <a:t>Second level</a:t>
            </a:r>
          </a:p>
        </p:txBody>
      </p:sp>
      <p:sp>
        <p:nvSpPr>
          <p:cNvPr id="26" name="Text Placeholder 38"/>
          <p:cNvSpPr>
            <a:spLocks noGrp="1"/>
          </p:cNvSpPr>
          <p:nvPr>
            <p:ph type="body" sz="quarter" idx="15" hasCustomPrompt="1"/>
          </p:nvPr>
        </p:nvSpPr>
        <p:spPr>
          <a:xfrm>
            <a:off x="578645" y="4175114"/>
            <a:ext cx="2194560" cy="1146590"/>
          </a:xfrm>
        </p:spPr>
        <p:txBody>
          <a:bodyPr>
            <a:normAutofit/>
          </a:bodyPr>
          <a:lstStyle>
            <a:lvl1pPr marL="3175" indent="-3175">
              <a:lnSpc>
                <a:spcPct val="50000"/>
              </a:lnSpc>
              <a:spcAft>
                <a:spcPts val="0"/>
              </a:spcAft>
              <a:buFont typeface="Arial" panose="020B0604020202020204" pitchFamily="34" charset="0"/>
              <a:buChar char="​"/>
              <a:defRPr sz="7200">
                <a:solidFill>
                  <a:schemeClr val="accent1"/>
                </a:solidFill>
                <a:latin typeface="+mj-lt"/>
              </a:defRPr>
            </a:lvl1pPr>
            <a:lvl2pPr marL="0" indent="0">
              <a:buFont typeface="Arial" panose="020B0604020202020204" pitchFamily="34" charset="0"/>
              <a:buChar char="​"/>
              <a:defRPr sz="1200">
                <a:solidFill>
                  <a:schemeClr val="tx1"/>
                </a:solidFill>
                <a:latin typeface="+mj-lt"/>
              </a:defRPr>
            </a:lvl2pPr>
            <a:lvl3pPr marL="114300" indent="-114300">
              <a:buClr>
                <a:schemeClr val="accent1"/>
              </a:buClr>
              <a:buFont typeface="Arial" panose="020B0604020202020204" pitchFamily="34" charset="0"/>
              <a:buChar char="•"/>
              <a:defRPr sz="1000"/>
            </a:lvl3pPr>
            <a:lvl4pPr>
              <a:defRPr sz="1600"/>
            </a:lvl4pPr>
            <a:lvl5pPr>
              <a:defRPr sz="1600"/>
            </a:lvl5pPr>
          </a:lstStyle>
          <a:p>
            <a:pPr lvl="0"/>
            <a:r>
              <a:t>#</a:t>
            </a:r>
          </a:p>
          <a:p>
            <a:pPr lvl="1"/>
            <a:r>
              <a:t>Second level</a:t>
            </a:r>
          </a:p>
          <a:p>
            <a:pPr lvl="2"/>
            <a:r>
              <a:t>Third level</a:t>
            </a:r>
          </a:p>
        </p:txBody>
      </p:sp>
      <p:sp>
        <p:nvSpPr>
          <p:cNvPr id="27" name="Text Placeholder 38"/>
          <p:cNvSpPr>
            <a:spLocks noGrp="1"/>
          </p:cNvSpPr>
          <p:nvPr>
            <p:ph type="body" sz="quarter" idx="19" hasCustomPrompt="1"/>
          </p:nvPr>
        </p:nvSpPr>
        <p:spPr>
          <a:xfrm>
            <a:off x="2978823" y="4175114"/>
            <a:ext cx="2194560" cy="1146590"/>
          </a:xfrm>
        </p:spPr>
        <p:txBody>
          <a:bodyPr>
            <a:normAutofit/>
          </a:bodyPr>
          <a:lstStyle>
            <a:lvl1pPr marL="3175" indent="-3175">
              <a:lnSpc>
                <a:spcPct val="50000"/>
              </a:lnSpc>
              <a:spcAft>
                <a:spcPts val="0"/>
              </a:spcAft>
              <a:buFont typeface="Arial" panose="020B0604020202020204" pitchFamily="34" charset="0"/>
              <a:buChar char="​"/>
              <a:defRPr sz="7200">
                <a:solidFill>
                  <a:schemeClr val="accent1"/>
                </a:solidFill>
                <a:latin typeface="+mj-lt"/>
              </a:defRPr>
            </a:lvl1pPr>
            <a:lvl2pPr marL="0" indent="0">
              <a:buFont typeface="Arial" panose="020B0604020202020204" pitchFamily="34" charset="0"/>
              <a:buChar char="​"/>
              <a:defRPr sz="1200">
                <a:solidFill>
                  <a:schemeClr val="tx1"/>
                </a:solidFill>
                <a:latin typeface="+mj-lt"/>
              </a:defRPr>
            </a:lvl2pPr>
            <a:lvl3pPr marL="114300" indent="-114300">
              <a:buClr>
                <a:schemeClr val="accent1"/>
              </a:buClr>
              <a:buFont typeface="Arial" panose="020B0604020202020204" pitchFamily="34" charset="0"/>
              <a:buChar char="•"/>
              <a:defRPr sz="1000"/>
            </a:lvl3pPr>
            <a:lvl4pPr>
              <a:defRPr sz="1600"/>
            </a:lvl4pPr>
            <a:lvl5pPr>
              <a:defRPr sz="1600"/>
            </a:lvl5pPr>
          </a:lstStyle>
          <a:p>
            <a:pPr lvl="0"/>
            <a:r>
              <a:t>#</a:t>
            </a:r>
          </a:p>
          <a:p>
            <a:pPr lvl="1"/>
            <a:r>
              <a:t>Second level</a:t>
            </a:r>
          </a:p>
          <a:p>
            <a:pPr lvl="2"/>
            <a:r>
              <a:t>Third level</a:t>
            </a:r>
          </a:p>
        </p:txBody>
      </p:sp>
      <p:sp>
        <p:nvSpPr>
          <p:cNvPr id="28" name="Text Placeholder 38"/>
          <p:cNvSpPr>
            <a:spLocks noGrp="1"/>
          </p:cNvSpPr>
          <p:nvPr>
            <p:ph type="body" sz="quarter" idx="20" hasCustomPrompt="1"/>
          </p:nvPr>
        </p:nvSpPr>
        <p:spPr>
          <a:xfrm>
            <a:off x="5379001" y="4175114"/>
            <a:ext cx="2194560" cy="1146590"/>
          </a:xfrm>
        </p:spPr>
        <p:txBody>
          <a:bodyPr>
            <a:normAutofit/>
          </a:bodyPr>
          <a:lstStyle>
            <a:lvl1pPr marL="3175" indent="-3175">
              <a:lnSpc>
                <a:spcPct val="50000"/>
              </a:lnSpc>
              <a:spcAft>
                <a:spcPts val="0"/>
              </a:spcAft>
              <a:buFont typeface="Arial" panose="020B0604020202020204" pitchFamily="34" charset="0"/>
              <a:buChar char="​"/>
              <a:defRPr sz="7200">
                <a:solidFill>
                  <a:schemeClr val="accent1"/>
                </a:solidFill>
                <a:latin typeface="+mj-lt"/>
              </a:defRPr>
            </a:lvl1pPr>
            <a:lvl2pPr marL="0" indent="0">
              <a:buFont typeface="Arial" panose="020B0604020202020204" pitchFamily="34" charset="0"/>
              <a:buChar char="​"/>
              <a:defRPr sz="1200">
                <a:solidFill>
                  <a:schemeClr val="tx1"/>
                </a:solidFill>
                <a:latin typeface="+mj-lt"/>
              </a:defRPr>
            </a:lvl2pPr>
            <a:lvl3pPr marL="114300" indent="-114300">
              <a:buClr>
                <a:schemeClr val="accent1"/>
              </a:buClr>
              <a:buFont typeface="Arial" panose="020B0604020202020204" pitchFamily="34" charset="0"/>
              <a:buChar char="•"/>
              <a:defRPr sz="1000"/>
            </a:lvl3pPr>
            <a:lvl4pPr>
              <a:defRPr sz="1600"/>
            </a:lvl4pPr>
            <a:lvl5pPr>
              <a:defRPr sz="1600"/>
            </a:lvl5pPr>
          </a:lstStyle>
          <a:p>
            <a:pPr lvl="0"/>
            <a:r>
              <a:t>#</a:t>
            </a:r>
          </a:p>
          <a:p>
            <a:pPr lvl="1"/>
            <a:r>
              <a:t>Second level</a:t>
            </a:r>
          </a:p>
          <a:p>
            <a:pPr lvl="2"/>
            <a:r>
              <a:t>Third level</a:t>
            </a:r>
          </a:p>
        </p:txBody>
      </p:sp>
      <p:sp>
        <p:nvSpPr>
          <p:cNvPr id="3" name="Title 2"/>
          <p:cNvSpPr>
            <a:spLocks noGrp="1"/>
          </p:cNvSpPr>
          <p:nvPr>
            <p:ph type="title"/>
          </p:nvPr>
        </p:nvSpPr>
        <p:spPr/>
        <p:txBody>
          <a:bodyPr/>
          <a:lstStyle/>
          <a:p>
            <a:r>
              <a:t>Click to edit Master title style</a:t>
            </a:r>
          </a:p>
        </p:txBody>
      </p:sp>
      <p:sp>
        <p:nvSpPr>
          <p:cNvPr id="16" name="Text Placeholder 4"/>
          <p:cNvSpPr>
            <a:spLocks noGrp="1"/>
          </p:cNvSpPr>
          <p:nvPr>
            <p:ph type="body" sz="quarter" idx="21"/>
          </p:nvPr>
        </p:nvSpPr>
        <p:spPr>
          <a:xfrm>
            <a:off x="441924" y="2341768"/>
            <a:ext cx="7008019" cy="1347496"/>
          </a:xfrm>
        </p:spPr>
        <p:txBody>
          <a:bodyPr wrap="square">
            <a:normAutofit/>
          </a:bodyPr>
          <a:lstStyle>
            <a:lvl1pPr marL="112713" indent="-112713">
              <a:lnSpc>
                <a:spcPct val="100000"/>
              </a:lnSpc>
              <a:buClr>
                <a:schemeClr val="tx1">
                  <a:lumMod val="65000"/>
                  <a:lumOff val="35000"/>
                </a:schemeClr>
              </a:buClr>
              <a:buSzPct val="100000"/>
              <a:buFont typeface="Arial" panose="020B0604020202020204" pitchFamily="34" charset="0"/>
              <a:buChar char="“"/>
              <a:defRPr sz="1800">
                <a:latin typeface="+mj-lt"/>
              </a:defRPr>
            </a:lvl1pPr>
            <a:lvl2pPr marL="112713" indent="-112713">
              <a:spcBef>
                <a:spcPts val="200"/>
              </a:spcBef>
              <a:spcAft>
                <a:spcPts val="0"/>
              </a:spcAft>
              <a:buClr>
                <a:schemeClr val="bg1"/>
              </a:buClr>
              <a:buSzPct val="100000"/>
              <a:buFont typeface="Arial" panose="020B0604020202020204" pitchFamily="34" charset="0"/>
              <a:buChar char="​"/>
              <a:tabLst/>
              <a:defRPr sz="1200"/>
            </a:lvl2pPr>
            <a:lvl3pPr marL="112713" indent="-112713">
              <a:spcBef>
                <a:spcPts val="200"/>
              </a:spcBef>
              <a:spcAft>
                <a:spcPts val="0"/>
              </a:spcAft>
              <a:buClr>
                <a:schemeClr val="bg1"/>
              </a:buClr>
              <a:buSzPct val="100000"/>
              <a:buFont typeface="Arial" panose="020B0604020202020204" pitchFamily="34" charset="0"/>
              <a:buChar char="​"/>
              <a:defRPr sz="1100" cap="all" spc="50" baseline="0">
                <a:solidFill>
                  <a:schemeClr val="accent1"/>
                </a:solidFill>
              </a:defRPr>
            </a:lvl3pPr>
          </a:lstStyle>
          <a:p>
            <a:pPr lvl="0"/>
            <a:r>
              <a:t>Click to edit Master text styles</a:t>
            </a:r>
          </a:p>
          <a:p>
            <a:pPr lvl="1"/>
            <a:r>
              <a:t>Second level</a:t>
            </a:r>
          </a:p>
          <a:p>
            <a:pPr lvl="2"/>
            <a:r>
              <a:t>Third level</a:t>
            </a:r>
          </a:p>
        </p:txBody>
      </p:sp>
      <p:cxnSp>
        <p:nvCxnSpPr>
          <p:cNvPr id="18" name="Straight Connector 17"/>
          <p:cNvCxnSpPr/>
          <p:nvPr/>
        </p:nvCxnSpPr>
        <p:spPr bwMode="ltGray">
          <a:xfrm flipH="1">
            <a:off x="559594" y="3820708"/>
            <a:ext cx="70080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48"/>
          </p:nvPr>
        </p:nvSpPr>
        <p:spPr/>
        <p:txBody>
          <a:bodyPr/>
          <a:lstStyle/>
          <a:p>
            <a:fld id="{CFF434B8-BACA-4B43-9104-08D5AA7854ED}" type="datetime1">
              <a:rPr lang="en-US" smtClean="0"/>
              <a:t>5/22/2020</a:t>
            </a:fld>
            <a:endParaRPr/>
          </a:p>
        </p:txBody>
      </p:sp>
      <p:sp>
        <p:nvSpPr>
          <p:cNvPr id="6" name="Footer Placeholder 5"/>
          <p:cNvSpPr>
            <a:spLocks noGrp="1"/>
          </p:cNvSpPr>
          <p:nvPr>
            <p:ph type="ftr" sz="quarter" idx="49"/>
          </p:nvPr>
        </p:nvSpPr>
        <p:spPr/>
        <p:txBody>
          <a:bodyPr/>
          <a:lstStyle/>
          <a:p>
            <a:endParaRPr/>
          </a:p>
        </p:txBody>
      </p:sp>
      <p:sp>
        <p:nvSpPr>
          <p:cNvPr id="9" name="Slide Number Placeholder 8"/>
          <p:cNvSpPr>
            <a:spLocks noGrp="1"/>
          </p:cNvSpPr>
          <p:nvPr>
            <p:ph type="sldNum" sz="quarter" idx="50"/>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9229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ase Study and Full Bleed Photo">
    <p:bg>
      <p:bgPr>
        <a:solidFill>
          <a:schemeClr val="tx1">
            <a:lumMod val="8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9" hasCustomPrompt="1"/>
          </p:nvPr>
        </p:nvSpPr>
        <p:spPr>
          <a:xfrm>
            <a:off x="0" y="0"/>
            <a:ext cx="4257675" cy="6858000"/>
          </a:xfrm>
          <a:blipFill dpi="0" rotWithShape="1">
            <a:blip r:embed="rId2">
              <a:alphaModFix amt="90000"/>
            </a:blip>
            <a:srcRect/>
            <a:stretch>
              <a:fillRect t="-1000"/>
            </a:stretch>
          </a:blipFill>
        </p:spPr>
        <p:txBody>
          <a:bodyPr lIns="548640" tIns="1737360" rIns="548640" bIns="914400"/>
          <a:lstStyle>
            <a:lvl1pPr marL="0" indent="0">
              <a:lnSpc>
                <a:spcPct val="100000"/>
              </a:lnSpc>
              <a:spcBef>
                <a:spcPts val="0"/>
              </a:spcBef>
              <a:spcAft>
                <a:spcPts val="0"/>
              </a:spcAft>
              <a:buClr>
                <a:schemeClr val="tx1"/>
              </a:buClr>
              <a:buFont typeface="Arial" panose="020B0604020202020204" pitchFamily="34" charset="0"/>
              <a:buChar char="​"/>
              <a:defRPr sz="800" cap="none" spc="0"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Char char="​"/>
              <a:defRPr sz="800" cap="none" spc="0"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Char char="​"/>
              <a:defRPr sz="800" cap="none" spc="0" baseline="0">
                <a:solidFill>
                  <a:schemeClr val="tx1">
                    <a:alpha val="0"/>
                  </a:schemeClr>
                </a:solidFill>
                <a:latin typeface="+mn-lt"/>
              </a:defRPr>
            </a:lvl3pPr>
            <a:lvl4pPr>
              <a:lnSpc>
                <a:spcPct val="100000"/>
              </a:lnSpc>
              <a:spcBef>
                <a:spcPts val="0"/>
              </a:spcBef>
              <a:spcAft>
                <a:spcPts val="0"/>
              </a:spcAft>
              <a:defRPr sz="800" cap="none" spc="0" baseline="0">
                <a:solidFill>
                  <a:schemeClr val="tx1">
                    <a:alpha val="0"/>
                  </a:schemeClr>
                </a:solidFill>
                <a:latin typeface="+mn-lt"/>
              </a:defRPr>
            </a:lvl4pPr>
            <a:lvl5pPr>
              <a:lnSpc>
                <a:spcPct val="100000"/>
              </a:lnSpc>
              <a:spcBef>
                <a:spcPts val="0"/>
              </a:spcBef>
              <a:spcAft>
                <a:spcPts val="0"/>
              </a:spcAft>
              <a:defRPr sz="800" cap="none" spc="0" baseline="0">
                <a:solidFill>
                  <a:schemeClr val="tx1">
                    <a:alpha val="0"/>
                  </a:schemeClr>
                </a:solidFill>
                <a:latin typeface="+mn-lt"/>
              </a:defRPr>
            </a:lvl5pPr>
            <a:lvl6pPr>
              <a:lnSpc>
                <a:spcPct val="100000"/>
              </a:lnSpc>
              <a:spcBef>
                <a:spcPts val="0"/>
              </a:spcBef>
              <a:spcAft>
                <a:spcPts val="0"/>
              </a:spcAft>
              <a:defRPr sz="800" cap="none" spc="0" baseline="0">
                <a:solidFill>
                  <a:schemeClr val="tx1">
                    <a:alpha val="0"/>
                  </a:schemeClr>
                </a:solidFill>
                <a:latin typeface="+mn-lt"/>
              </a:defRPr>
            </a:lvl6pPr>
            <a:lvl7pPr>
              <a:lnSpc>
                <a:spcPct val="100000"/>
              </a:lnSpc>
              <a:spcBef>
                <a:spcPts val="0"/>
              </a:spcBef>
              <a:spcAft>
                <a:spcPts val="0"/>
              </a:spcAft>
              <a:defRPr sz="800" cap="none" spc="0" baseline="0">
                <a:solidFill>
                  <a:schemeClr val="tx1">
                    <a:alpha val="0"/>
                  </a:schemeClr>
                </a:solidFill>
                <a:latin typeface="+mn-lt"/>
              </a:defRPr>
            </a:lvl7pPr>
            <a:lvl8pPr>
              <a:lnSpc>
                <a:spcPct val="100000"/>
              </a:lnSpc>
              <a:spcBef>
                <a:spcPts val="0"/>
              </a:spcBef>
              <a:spcAft>
                <a:spcPts val="0"/>
              </a:spcAft>
              <a:defRPr sz="800" cap="none" spc="0" baseline="0">
                <a:solidFill>
                  <a:schemeClr val="tx1">
                    <a:alpha val="0"/>
                  </a:schemeClr>
                </a:solidFill>
                <a:latin typeface="+mn-lt"/>
              </a:defRPr>
            </a:lvl8pPr>
            <a:lvl9pPr>
              <a:lnSpc>
                <a:spcPct val="100000"/>
              </a:lnSpc>
              <a:spcBef>
                <a:spcPts val="0"/>
              </a:spcBef>
              <a:spcAft>
                <a:spcPts val="0"/>
              </a:spcAft>
              <a:defRPr sz="800" cap="none" spc="0" baseline="0">
                <a:solidFill>
                  <a:schemeClr val="tx1">
                    <a:alpha val="0"/>
                  </a:schemeClr>
                </a:solidFill>
                <a:latin typeface="+mn-lt"/>
              </a:defRPr>
            </a:lvl9pPr>
          </a:lstStyle>
          <a:p>
            <a:pPr lvl="0"/>
            <a:r>
              <a:t> </a:t>
            </a:r>
          </a:p>
          <a:p>
            <a:pPr lvl="8"/>
            <a:r>
              <a:t>nine</a:t>
            </a:r>
          </a:p>
        </p:txBody>
      </p:sp>
      <p:sp>
        <p:nvSpPr>
          <p:cNvPr id="5" name="Rectangle 4"/>
          <p:cNvSpPr/>
          <p:nvPr/>
        </p:nvSpPr>
        <p:spPr>
          <a:xfrm>
            <a:off x="-15240" y="0"/>
            <a:ext cx="4572726"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a:p>
        </p:txBody>
      </p:sp>
      <p:sp>
        <p:nvSpPr>
          <p:cNvPr id="17" name="Text Placeholder 16"/>
          <p:cNvSpPr>
            <a:spLocks noGrp="1"/>
          </p:cNvSpPr>
          <p:nvPr>
            <p:ph type="body" sz="quarter" idx="13" hasCustomPrompt="1"/>
          </p:nvPr>
        </p:nvSpPr>
        <p:spPr bwMode="white">
          <a:xfrm>
            <a:off x="559593" y="1234618"/>
            <a:ext cx="3035482" cy="2538683"/>
          </a:xfrm>
        </p:spPr>
        <p:txBody>
          <a:bodyPr lIns="0" tIns="0" rIns="0" bIns="0" anchor="b" anchorCtr="0">
            <a:noAutofit/>
          </a:bodyPr>
          <a:lstStyle>
            <a:lvl1pPr marL="0" indent="0" algn="l">
              <a:lnSpc>
                <a:spcPct val="95000"/>
              </a:lnSpc>
              <a:buNone/>
              <a:defRPr sz="13200" spc="-150">
                <a:solidFill>
                  <a:schemeClr val="tx1"/>
                </a:solidFill>
                <a:latin typeface="+mj-lt"/>
              </a:defRPr>
            </a:lvl1pPr>
            <a:lvl2pPr marL="457200" indent="0">
              <a:buNone/>
              <a:defRPr sz="3200"/>
            </a:lvl2pPr>
            <a:lvl3pPr marL="914400" indent="0">
              <a:buNone/>
              <a:defRPr sz="2800"/>
            </a:lvl3pPr>
            <a:lvl4pPr marL="1371600" indent="0">
              <a:buNone/>
              <a:defRPr sz="2400"/>
            </a:lvl4pPr>
            <a:lvl5pPr marL="1828800" indent="0">
              <a:buNone/>
              <a:defRPr sz="2400"/>
            </a:lvl5pPr>
          </a:lstStyle>
          <a:p>
            <a:pPr lvl="0"/>
            <a:r>
              <a:t>#</a:t>
            </a:r>
          </a:p>
        </p:txBody>
      </p:sp>
      <p:sp>
        <p:nvSpPr>
          <p:cNvPr id="19" name="Text Placeholder 16"/>
          <p:cNvSpPr>
            <a:spLocks noGrp="1"/>
          </p:cNvSpPr>
          <p:nvPr>
            <p:ph type="body" sz="quarter" idx="14"/>
          </p:nvPr>
        </p:nvSpPr>
        <p:spPr bwMode="white">
          <a:xfrm>
            <a:off x="559593" y="3720791"/>
            <a:ext cx="3035482" cy="1638609"/>
          </a:xfrm>
        </p:spPr>
        <p:txBody>
          <a:bodyPr lIns="0" tIns="0" rIns="0" bIns="0" anchor="t" anchorCtr="0">
            <a:noAutofit/>
          </a:bodyPr>
          <a:lstStyle>
            <a:lvl1pPr marL="0" indent="0" algn="l">
              <a:lnSpc>
                <a:spcPct val="95000"/>
              </a:lnSpc>
              <a:buNone/>
              <a:defRPr sz="2400" baseline="0">
                <a:solidFill>
                  <a:schemeClr val="tx1"/>
                </a:solidFill>
                <a:latin typeface="+mj-lt"/>
              </a:defRPr>
            </a:lvl1pPr>
            <a:lvl2pPr marL="457200" indent="0">
              <a:buNone/>
              <a:defRPr sz="3200"/>
            </a:lvl2pPr>
            <a:lvl3pPr marL="914400" indent="0">
              <a:buNone/>
              <a:defRPr sz="2800"/>
            </a:lvl3pPr>
            <a:lvl4pPr marL="1371600" indent="0">
              <a:buNone/>
              <a:defRPr sz="2400"/>
            </a:lvl4pPr>
            <a:lvl5pPr marL="1828800" indent="0">
              <a:buNone/>
              <a:defRPr sz="2400"/>
            </a:lvl5pPr>
          </a:lstStyle>
          <a:p>
            <a:pPr lvl="0"/>
            <a:r>
              <a:t>Click to edit</a:t>
            </a:r>
          </a:p>
        </p:txBody>
      </p:sp>
      <p:sp>
        <p:nvSpPr>
          <p:cNvPr id="12" name="Text Placeholder 16"/>
          <p:cNvSpPr>
            <a:spLocks noGrp="1"/>
          </p:cNvSpPr>
          <p:nvPr>
            <p:ph type="body" sz="quarter" idx="15"/>
          </p:nvPr>
        </p:nvSpPr>
        <p:spPr bwMode="white">
          <a:xfrm>
            <a:off x="559593" y="5673325"/>
            <a:ext cx="3035482" cy="609865"/>
          </a:xfrm>
        </p:spPr>
        <p:txBody>
          <a:bodyPr lIns="0" tIns="0" rIns="0" bIns="0" anchor="t" anchorCtr="0">
            <a:noAutofit/>
          </a:bodyPr>
          <a:lstStyle>
            <a:lvl1pPr marL="0" indent="0" algn="l">
              <a:lnSpc>
                <a:spcPct val="95000"/>
              </a:lnSpc>
              <a:buNone/>
              <a:defRPr sz="1600" baseline="0">
                <a:solidFill>
                  <a:schemeClr val="tx1"/>
                </a:solidFill>
                <a:latin typeface="+mn-lt"/>
              </a:defRPr>
            </a:lvl1pPr>
            <a:lvl2pPr marL="457200" indent="0">
              <a:buNone/>
              <a:defRPr sz="3200"/>
            </a:lvl2pPr>
            <a:lvl3pPr marL="914400" indent="0">
              <a:buNone/>
              <a:defRPr sz="2800"/>
            </a:lvl3pPr>
            <a:lvl4pPr marL="1371600" indent="0">
              <a:buNone/>
              <a:defRPr sz="2400"/>
            </a:lvl4pPr>
            <a:lvl5pPr marL="1828800" indent="0">
              <a:buNone/>
              <a:defRPr sz="2400"/>
            </a:lvl5pPr>
          </a:lstStyle>
          <a:p>
            <a:pPr lvl="0"/>
            <a:r>
              <a:t>Click to edit</a:t>
            </a:r>
          </a:p>
        </p:txBody>
      </p:sp>
      <p:sp>
        <p:nvSpPr>
          <p:cNvPr id="6" name="Date Placeholder 5"/>
          <p:cNvSpPr>
            <a:spLocks noGrp="1"/>
          </p:cNvSpPr>
          <p:nvPr>
            <p:ph type="dt" sz="half" idx="16"/>
          </p:nvPr>
        </p:nvSpPr>
        <p:spPr/>
        <p:txBody>
          <a:bodyPr/>
          <a:lstStyle/>
          <a:p>
            <a:fld id="{92817D99-8424-4258-B814-0B913793A6BC}" type="datetime1">
              <a:rPr lang="en-US" smtClean="0"/>
              <a:t>5/22/2020</a:t>
            </a:fld>
            <a:endParaRPr/>
          </a:p>
        </p:txBody>
      </p:sp>
      <p:sp>
        <p:nvSpPr>
          <p:cNvPr id="7" name="Footer Placeholder 6"/>
          <p:cNvSpPr>
            <a:spLocks noGrp="1"/>
          </p:cNvSpPr>
          <p:nvPr>
            <p:ph type="ftr" sz="quarter" idx="17"/>
          </p:nvPr>
        </p:nvSpPr>
        <p:spPr/>
        <p:txBody>
          <a:bodyPr/>
          <a:lstStyle>
            <a:lvl1pPr>
              <a:defRPr>
                <a:solidFill>
                  <a:schemeClr val="tx1"/>
                </a:solidFill>
              </a:defRPr>
            </a:lvl1pPr>
          </a:lstStyle>
          <a:p>
            <a:endParaRPr/>
          </a:p>
        </p:txBody>
      </p:sp>
      <p:sp>
        <p:nvSpPr>
          <p:cNvPr id="8" name="Slide Number Placeholder 7"/>
          <p:cNvSpPr>
            <a:spLocks noGrp="1"/>
          </p:cNvSpPr>
          <p:nvPr>
            <p:ph type="sldNum" sz="quarter" idx="18"/>
          </p:nvPr>
        </p:nvSpPr>
        <p:spPr/>
        <p:txBody>
          <a:bodyPr/>
          <a:lstStyle>
            <a:lvl1pPr>
              <a:defRPr>
                <a:solidFill>
                  <a:schemeClr val="tx1"/>
                </a:solidFill>
              </a:defRPr>
            </a:lvl1pPr>
          </a:lstStyle>
          <a:p>
            <a:fld id="{CCD3E2E5-4824-4C31-AB9E-BF329854FC3B}" type="slidenum">
              <a:rPr/>
              <a:pPr/>
              <a:t>‹#›</a:t>
            </a:fld>
            <a:endParaRPr/>
          </a:p>
        </p:txBody>
      </p:sp>
      <p:sp>
        <p:nvSpPr>
          <p:cNvPr id="13" name="TextBox 12"/>
          <p:cNvSpPr txBox="1"/>
          <p:nvPr/>
        </p:nvSpPr>
        <p:spPr>
          <a:xfrm>
            <a:off x="12191999" y="1919015"/>
            <a:ext cx="1740569" cy="461665"/>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TO CUSTOMIZE WITH</a:t>
            </a:r>
            <a:r>
              <a:rPr sz="1200" b="1" baseline="0">
                <a:solidFill>
                  <a:srgbClr val="595959"/>
                </a:solidFill>
              </a:rPr>
              <a:t> A NEW PICTURE</a:t>
            </a:r>
            <a:endParaRPr sz="1200" b="1">
              <a:solidFill>
                <a:srgbClr val="595959"/>
              </a:solidFill>
            </a:endParaRPr>
          </a:p>
        </p:txBody>
      </p:sp>
      <p:sp>
        <p:nvSpPr>
          <p:cNvPr id="14" name="TextBox 13"/>
          <p:cNvSpPr txBox="1"/>
          <p:nvPr/>
        </p:nvSpPr>
        <p:spPr>
          <a:xfrm>
            <a:off x="12191998" y="2491409"/>
            <a:ext cx="1620253" cy="4366592"/>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1">
                <a:solidFill>
                  <a:srgbClr val="595959"/>
                </a:solidFill>
              </a:rPr>
              <a:t>Delete</a:t>
            </a:r>
            <a:r>
              <a:rPr sz="1200">
                <a:solidFill>
                  <a:srgbClr val="595959"/>
                </a:solidFill>
              </a:rPr>
              <a:t> </a:t>
            </a:r>
            <a:r>
              <a:rPr sz="1200" baseline="0">
                <a:solidFill>
                  <a:srgbClr val="595959"/>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a:solidFill>
                  <a:srgbClr val="595959"/>
                </a:solidFill>
              </a:rPr>
              <a:t>On the </a:t>
            </a:r>
            <a:r>
              <a:rPr sz="1200" b="1">
                <a:solidFill>
                  <a:srgbClr val="595959"/>
                </a:solidFill>
              </a:rPr>
              <a:t>Insert</a:t>
            </a:r>
            <a:r>
              <a:rPr sz="1200">
                <a:solidFill>
                  <a:srgbClr val="595959"/>
                </a:solidFill>
              </a:rPr>
              <a:t> tab, click</a:t>
            </a:r>
            <a:r>
              <a:rPr sz="1200" baseline="0">
                <a:solidFill>
                  <a:srgbClr val="595959"/>
                </a:solidFill>
              </a:rPr>
              <a:t> the </a:t>
            </a:r>
            <a:r>
              <a:rPr sz="1200" b="1" baseline="0">
                <a:solidFill>
                  <a:srgbClr val="595959"/>
                </a:solidFill>
              </a:rPr>
              <a:t>Pictures</a:t>
            </a:r>
            <a:r>
              <a:rPr sz="1200" baseline="0">
                <a:solidFill>
                  <a:srgbClr val="595959"/>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Navigate to the image you want to use and select </a:t>
            </a:r>
            <a:r>
              <a:rPr sz="1200" b="1" baseline="0">
                <a:solidFill>
                  <a:srgbClr val="595959"/>
                </a:solidFill>
              </a:rPr>
              <a:t>Insert</a:t>
            </a:r>
            <a:r>
              <a:rPr sz="1200" baseline="0">
                <a:solidFill>
                  <a:srgbClr val="595959"/>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Resize the picture to fit the slide, as needed. Hold the </a:t>
            </a:r>
            <a:r>
              <a:rPr sz="1200" b="1" baseline="0">
                <a:solidFill>
                  <a:srgbClr val="595959"/>
                </a:solidFill>
              </a:rPr>
              <a:t>Shift</a:t>
            </a:r>
            <a:r>
              <a:rPr sz="1200" baseline="0">
                <a:solidFill>
                  <a:srgbClr val="595959"/>
                </a:solidFill>
              </a:rPr>
              <a:t> key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On the </a:t>
            </a:r>
            <a:r>
              <a:rPr sz="1200" b="1" baseline="0">
                <a:solidFill>
                  <a:srgbClr val="595959"/>
                </a:solidFill>
              </a:rPr>
              <a:t>Home</a:t>
            </a:r>
            <a:r>
              <a:rPr sz="1200" baseline="0">
                <a:solidFill>
                  <a:srgbClr val="595959"/>
                </a:solidFill>
              </a:rPr>
              <a:t> tab, click the </a:t>
            </a:r>
            <a:r>
              <a:rPr sz="1200" b="1" baseline="0">
                <a:solidFill>
                  <a:srgbClr val="595959"/>
                </a:solidFill>
              </a:rPr>
              <a:t>Arrange</a:t>
            </a:r>
            <a:r>
              <a:rPr sz="1200" baseline="0">
                <a:solidFill>
                  <a:srgbClr val="595959"/>
                </a:solidFill>
              </a:rPr>
              <a:t> button, then </a:t>
            </a:r>
            <a:r>
              <a:rPr sz="1200" b="1" baseline="0">
                <a:solidFill>
                  <a:srgbClr val="595959"/>
                </a:solidFill>
              </a:rPr>
              <a:t>Send to Back </a:t>
            </a:r>
            <a:r>
              <a:rPr sz="1200" baseline="0">
                <a:solidFill>
                  <a:srgbClr val="595959"/>
                </a:solidFill>
              </a:rPr>
              <a:t>so the photo is behind the text and the transparent overlay.</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Click the </a:t>
            </a:r>
            <a:r>
              <a:rPr sz="1200" b="1" baseline="0">
                <a:solidFill>
                  <a:srgbClr val="595959"/>
                </a:solidFill>
              </a:rPr>
              <a:t>Reset</a:t>
            </a:r>
            <a:r>
              <a:rPr sz="1200" baseline="0">
                <a:solidFill>
                  <a:srgbClr val="595959"/>
                </a:solidFill>
              </a:rPr>
              <a:t> button to reapply the Layout</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endParaRPr sz="1200" baseline="0">
              <a:solidFill>
                <a:srgbClr val="595959"/>
              </a:solidFill>
            </a:endParaRPr>
          </a:p>
        </p:txBody>
      </p:sp>
    </p:spTree>
    <p:extLst>
      <p:ext uri="{BB962C8B-B14F-4D97-AF65-F5344CB8AC3E}">
        <p14:creationId xmlns:p14="http://schemas.microsoft.com/office/powerpoint/2010/main" val="892187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and Stat">
    <p:bg>
      <p:bgPr>
        <a:solidFill>
          <a:srgbClr val="F2F2F2"/>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srcRect l="41959" t="10864"/>
          <a:stretch>
            <a:fillRect/>
          </a:stretch>
        </p:blipFill>
        <p:spPr>
          <a:xfrm>
            <a:off x="0" y="0"/>
            <a:ext cx="3720756" cy="4986603"/>
          </a:xfrm>
          <a:custGeom>
            <a:avLst/>
            <a:gdLst>
              <a:gd name="connsiteX0" fmla="*/ 0 w 3720756"/>
              <a:gd name="connsiteY0" fmla="*/ 0 h 4986603"/>
              <a:gd name="connsiteX1" fmla="*/ 3720756 w 3720756"/>
              <a:gd name="connsiteY1" fmla="*/ 0 h 4986603"/>
              <a:gd name="connsiteX2" fmla="*/ 3720756 w 3720756"/>
              <a:gd name="connsiteY2" fmla="*/ 4986603 h 4986603"/>
              <a:gd name="connsiteX3" fmla="*/ 0 w 3720756"/>
              <a:gd name="connsiteY3" fmla="*/ 4986603 h 4986603"/>
            </a:gdLst>
            <a:ahLst/>
            <a:cxnLst>
              <a:cxn ang="0">
                <a:pos x="connsiteX0" y="connsiteY0"/>
              </a:cxn>
              <a:cxn ang="0">
                <a:pos x="connsiteX1" y="connsiteY1"/>
              </a:cxn>
              <a:cxn ang="0">
                <a:pos x="connsiteX2" y="connsiteY2"/>
              </a:cxn>
              <a:cxn ang="0">
                <a:pos x="connsiteX3" y="connsiteY3"/>
              </a:cxn>
            </a:cxnLst>
            <a:rect l="l" t="t" r="r" b="b"/>
            <a:pathLst>
              <a:path w="3720756" h="4986603">
                <a:moveTo>
                  <a:pt x="0" y="0"/>
                </a:moveTo>
                <a:lnTo>
                  <a:pt x="3720756" y="0"/>
                </a:lnTo>
                <a:lnTo>
                  <a:pt x="3720756" y="4986603"/>
                </a:lnTo>
                <a:lnTo>
                  <a:pt x="0" y="4986603"/>
                </a:lnTo>
                <a:close/>
              </a:path>
            </a:pathLst>
          </a:custGeom>
        </p:spPr>
      </p:pic>
      <p:sp>
        <p:nvSpPr>
          <p:cNvPr id="59" name="Text Placeholder 58"/>
          <p:cNvSpPr>
            <a:spLocks noGrp="1"/>
          </p:cNvSpPr>
          <p:nvPr>
            <p:ph type="body" sz="quarter" idx="12" hasCustomPrompt="1"/>
          </p:nvPr>
        </p:nvSpPr>
        <p:spPr>
          <a:xfrm>
            <a:off x="1393824" y="1722330"/>
            <a:ext cx="3616587" cy="1709802"/>
          </a:xfrm>
        </p:spPr>
        <p:txBody>
          <a:bodyPr lIns="0" tIns="0" rIns="0" bIns="0">
            <a:noAutofit/>
          </a:bodyPr>
          <a:lstStyle>
            <a:lvl1pPr marL="0" indent="0">
              <a:buNone/>
              <a:defRPr sz="1500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a:t>
            </a:r>
          </a:p>
        </p:txBody>
      </p:sp>
      <p:sp>
        <p:nvSpPr>
          <p:cNvPr id="60" name="Text Placeholder 58"/>
          <p:cNvSpPr>
            <a:spLocks noGrp="1"/>
          </p:cNvSpPr>
          <p:nvPr>
            <p:ph type="body" sz="quarter" idx="13"/>
          </p:nvPr>
        </p:nvSpPr>
        <p:spPr>
          <a:xfrm>
            <a:off x="1506559" y="3594762"/>
            <a:ext cx="3503852" cy="1453018"/>
          </a:xfrm>
        </p:spPr>
        <p:txBody>
          <a:bodyPr lIns="0" tIns="0" rIns="0" bIns="0">
            <a:noAutofit/>
          </a:bodyPr>
          <a:lstStyle>
            <a:lvl1pPr marL="0" indent="0">
              <a:lnSpc>
                <a:spcPct val="94000"/>
              </a:lnSpc>
              <a:buNone/>
              <a:defRPr sz="2400" baseline="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Edit Master text styles</a:t>
            </a:r>
          </a:p>
        </p:txBody>
      </p:sp>
      <p:sp>
        <p:nvSpPr>
          <p:cNvPr id="62" name="Text Placeholder 61"/>
          <p:cNvSpPr>
            <a:spLocks noGrp="1"/>
          </p:cNvSpPr>
          <p:nvPr>
            <p:ph type="body" sz="quarter" idx="14"/>
          </p:nvPr>
        </p:nvSpPr>
        <p:spPr>
          <a:xfrm>
            <a:off x="5279242" y="1344409"/>
            <a:ext cx="6357437" cy="557408"/>
          </a:xfrm>
        </p:spPr>
        <p:txBody>
          <a:bodyPr lIns="0" tIns="0" rIns="0" bIns="0" anchor="b">
            <a:noAutofit/>
          </a:bodyPr>
          <a:lstStyle>
            <a:lvl1pPr marL="0" indent="0">
              <a:buNone/>
              <a:defRPr sz="1800" b="0" cap="all" spc="350" baseline="0">
                <a:solidFill>
                  <a:schemeClr val="accent1"/>
                </a:solidFill>
                <a:latin typeface="FreightSansLFPro SmBd" panose="02000503040000020004" pitchFamily="50" charset="0"/>
              </a:defRPr>
            </a:lvl1pPr>
          </a:lstStyle>
          <a:p>
            <a:pPr lvl="0"/>
            <a:r>
              <a:t>Edit Master text styles</a:t>
            </a:r>
          </a:p>
        </p:txBody>
      </p:sp>
      <p:sp>
        <p:nvSpPr>
          <p:cNvPr id="63" name="Text Placeholder 61"/>
          <p:cNvSpPr>
            <a:spLocks noGrp="1"/>
          </p:cNvSpPr>
          <p:nvPr>
            <p:ph type="body" sz="quarter" idx="15"/>
          </p:nvPr>
        </p:nvSpPr>
        <p:spPr>
          <a:xfrm>
            <a:off x="5279242" y="2158601"/>
            <a:ext cx="6357437" cy="3551127"/>
          </a:xfrm>
        </p:spPr>
        <p:txBody>
          <a:bodyPr lIns="0" tIns="0" rIns="0" bIns="0" anchor="t">
            <a:noAutofit/>
          </a:bodyPr>
          <a:lstStyle>
            <a:lvl1pPr marL="0" indent="0">
              <a:lnSpc>
                <a:spcPct val="89000"/>
              </a:lnSpc>
              <a:buNone/>
              <a:defRPr sz="4400" b="0" cap="none" spc="0" baseline="0">
                <a:latin typeface="+mj-lt"/>
              </a:defRPr>
            </a:lvl1pPr>
          </a:lstStyle>
          <a:p>
            <a:pPr lvl="0"/>
            <a:r>
              <a:t>Edit Master text styles</a:t>
            </a:r>
          </a:p>
        </p:txBody>
      </p:sp>
      <p:sp>
        <p:nvSpPr>
          <p:cNvPr id="6" name="Date Placeholder 5"/>
          <p:cNvSpPr>
            <a:spLocks noGrp="1"/>
          </p:cNvSpPr>
          <p:nvPr>
            <p:ph type="dt" sz="half" idx="16"/>
          </p:nvPr>
        </p:nvSpPr>
        <p:spPr/>
        <p:txBody>
          <a:bodyPr/>
          <a:lstStyle/>
          <a:p>
            <a:fld id="{71CAD1C1-2530-4025-93A8-3D9579DEFE06}" type="datetime1">
              <a:rPr lang="en-US" smtClean="0"/>
              <a:t>5/22/2020</a:t>
            </a:fld>
            <a:endParaRPr/>
          </a:p>
        </p:txBody>
      </p:sp>
      <p:sp>
        <p:nvSpPr>
          <p:cNvPr id="7" name="Footer Placeholder 6"/>
          <p:cNvSpPr>
            <a:spLocks noGrp="1"/>
          </p:cNvSpPr>
          <p:nvPr>
            <p:ph type="ftr" sz="quarter" idx="17"/>
          </p:nvPr>
        </p:nvSpPr>
        <p:spPr/>
        <p:txBody>
          <a:bodyPr/>
          <a:lstStyle/>
          <a:p>
            <a:endParaRPr/>
          </a:p>
        </p:txBody>
      </p:sp>
      <p:sp>
        <p:nvSpPr>
          <p:cNvPr id="8" name="Slide Number Placeholder 7"/>
          <p:cNvSpPr>
            <a:spLocks noGrp="1"/>
          </p:cNvSpPr>
          <p:nvPr>
            <p:ph type="sldNum" sz="quarter" idx="18"/>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26159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tat with Graphic">
    <p:spTree>
      <p:nvGrpSpPr>
        <p:cNvPr id="1" name=""/>
        <p:cNvGrpSpPr/>
        <p:nvPr/>
      </p:nvGrpSpPr>
      <p:grpSpPr>
        <a:xfrm>
          <a:off x="0" y="0"/>
          <a:ext cx="0" cy="0"/>
          <a:chOff x="0" y="0"/>
          <a:chExt cx="0" cy="0"/>
        </a:xfrm>
      </p:grpSpPr>
      <p:pic>
        <p:nvPicPr>
          <p:cNvPr id="13" name="Picture 12"/>
          <p:cNvPicPr>
            <a:picLocks noChangeAspect="1"/>
          </p:cNvPicPr>
          <p:nvPr/>
        </p:nvPicPr>
        <p:blipFill>
          <a:blip r:embed="rId2"/>
          <a:srcRect b="11221"/>
          <a:stretch>
            <a:fillRect/>
          </a:stretch>
        </p:blipFill>
        <p:spPr>
          <a:xfrm>
            <a:off x="1144951" y="1168402"/>
            <a:ext cx="5305062" cy="5689599"/>
          </a:xfrm>
          <a:custGeom>
            <a:avLst/>
            <a:gdLst>
              <a:gd name="connsiteX0" fmla="*/ 0 w 5305062"/>
              <a:gd name="connsiteY0" fmla="*/ 0 h 5689599"/>
              <a:gd name="connsiteX1" fmla="*/ 5305062 w 5305062"/>
              <a:gd name="connsiteY1" fmla="*/ 0 h 5689599"/>
              <a:gd name="connsiteX2" fmla="*/ 5305062 w 5305062"/>
              <a:gd name="connsiteY2" fmla="*/ 5689599 h 5689599"/>
              <a:gd name="connsiteX3" fmla="*/ 0 w 5305062"/>
              <a:gd name="connsiteY3" fmla="*/ 5689599 h 5689599"/>
            </a:gdLst>
            <a:ahLst/>
            <a:cxnLst>
              <a:cxn ang="0">
                <a:pos x="connsiteX0" y="connsiteY0"/>
              </a:cxn>
              <a:cxn ang="0">
                <a:pos x="connsiteX1" y="connsiteY1"/>
              </a:cxn>
              <a:cxn ang="0">
                <a:pos x="connsiteX2" y="connsiteY2"/>
              </a:cxn>
              <a:cxn ang="0">
                <a:pos x="connsiteX3" y="connsiteY3"/>
              </a:cxn>
            </a:cxnLst>
            <a:rect l="l" t="t" r="r" b="b"/>
            <a:pathLst>
              <a:path w="5305062" h="5689599">
                <a:moveTo>
                  <a:pt x="0" y="0"/>
                </a:moveTo>
                <a:lnTo>
                  <a:pt x="5305062" y="0"/>
                </a:lnTo>
                <a:lnTo>
                  <a:pt x="5305062" y="5689599"/>
                </a:lnTo>
                <a:lnTo>
                  <a:pt x="0" y="5689599"/>
                </a:lnTo>
                <a:close/>
              </a:path>
            </a:pathLst>
          </a:custGeom>
        </p:spPr>
      </p:pic>
      <p:pic>
        <p:nvPicPr>
          <p:cNvPr id="8" name="Picture 7"/>
          <p:cNvPicPr>
            <a:picLocks noChangeAspect="1"/>
          </p:cNvPicPr>
          <p:nvPr/>
        </p:nvPicPr>
        <p:blipFill>
          <a:blip r:embed="rId3">
            <a:grayscl/>
            <a:lum bright="15000"/>
            <a:extLst>
              <a:ext uri="{28A0092B-C50C-407E-A947-70E740481C1C}">
                <a14:useLocalDpi xmlns:a14="http://schemas.microsoft.com/office/drawing/2010/main"/>
              </a:ext>
            </a:extLst>
          </a:blip>
          <a:stretch>
            <a:fillRect/>
          </a:stretch>
        </p:blipFill>
        <p:spPr>
          <a:xfrm rot="9987751" flipV="1">
            <a:off x="3106113" y="5020205"/>
            <a:ext cx="3660058" cy="2760044"/>
          </a:xfrm>
          <a:prstGeom prst="rect">
            <a:avLst/>
          </a:prstGeom>
        </p:spPr>
      </p:pic>
      <p:sp>
        <p:nvSpPr>
          <p:cNvPr id="9" name="Text Placeholder 16"/>
          <p:cNvSpPr>
            <a:spLocks noGrp="1"/>
          </p:cNvSpPr>
          <p:nvPr>
            <p:ph type="body" sz="quarter" idx="13" hasCustomPrompt="1"/>
          </p:nvPr>
        </p:nvSpPr>
        <p:spPr>
          <a:xfrm>
            <a:off x="7130721" y="1557348"/>
            <a:ext cx="4461454" cy="2538683"/>
          </a:xfrm>
        </p:spPr>
        <p:txBody>
          <a:bodyPr lIns="0" tIns="0" rIns="0" bIns="0" anchor="b" anchorCtr="0">
            <a:noAutofit/>
          </a:bodyPr>
          <a:lstStyle>
            <a:lvl1pPr marL="0" indent="0" algn="l">
              <a:lnSpc>
                <a:spcPct val="95000"/>
              </a:lnSpc>
              <a:buNone/>
              <a:defRPr sz="16000" spc="-150">
                <a:solidFill>
                  <a:schemeClr val="accent1"/>
                </a:solidFill>
                <a:latin typeface="+mj-lt"/>
              </a:defRPr>
            </a:lvl1pPr>
            <a:lvl2pPr marL="457200" indent="0">
              <a:buNone/>
              <a:defRPr sz="3200"/>
            </a:lvl2pPr>
            <a:lvl3pPr marL="914400" indent="0">
              <a:buNone/>
              <a:defRPr sz="2800"/>
            </a:lvl3pPr>
            <a:lvl4pPr marL="1371600" indent="0">
              <a:buNone/>
              <a:defRPr sz="2400"/>
            </a:lvl4pPr>
            <a:lvl5pPr marL="1828800" indent="0">
              <a:buNone/>
              <a:defRPr sz="2400"/>
            </a:lvl5pPr>
          </a:lstStyle>
          <a:p>
            <a:pPr lvl="0"/>
            <a:r>
              <a:t>#</a:t>
            </a:r>
          </a:p>
        </p:txBody>
      </p:sp>
      <p:sp>
        <p:nvSpPr>
          <p:cNvPr id="11" name="Text Placeholder 10"/>
          <p:cNvSpPr>
            <a:spLocks noGrp="1"/>
          </p:cNvSpPr>
          <p:nvPr>
            <p:ph type="body" sz="quarter" idx="15"/>
          </p:nvPr>
        </p:nvSpPr>
        <p:spPr>
          <a:xfrm>
            <a:off x="7157616" y="3908406"/>
            <a:ext cx="3035300" cy="1639887"/>
          </a:xfrm>
        </p:spPr>
        <p:txBody>
          <a:bodyPr/>
          <a:lstStyle>
            <a:lvl1pPr marL="4763" indent="-4763">
              <a:lnSpc>
                <a:spcPct val="100000"/>
              </a:lnSpc>
              <a:buFont typeface="Arial" panose="020B0604020202020204" pitchFamily="34" charset="0"/>
              <a:buChar char="​"/>
              <a:defRPr sz="2400">
                <a:latin typeface="+mj-lt"/>
              </a:defRPr>
            </a:lvl1pPr>
          </a:lstStyle>
          <a:p>
            <a:pPr lvl="0"/>
            <a:r>
              <a:t>Edit Master text styles</a:t>
            </a:r>
          </a:p>
          <a:p>
            <a:pPr lvl="1"/>
            <a:r>
              <a:t>Second level</a:t>
            </a:r>
          </a:p>
          <a:p>
            <a:pPr lvl="2"/>
            <a:r>
              <a:t>Third level</a:t>
            </a:r>
          </a:p>
          <a:p>
            <a:pPr lvl="3"/>
            <a:r>
              <a:t>Fourth level</a:t>
            </a:r>
          </a:p>
          <a:p>
            <a:pPr lvl="4"/>
            <a:r>
              <a:t>Fifth level</a:t>
            </a:r>
          </a:p>
        </p:txBody>
      </p:sp>
      <p:sp>
        <p:nvSpPr>
          <p:cNvPr id="2" name="Date Placeholder 1"/>
          <p:cNvSpPr>
            <a:spLocks noGrp="1"/>
          </p:cNvSpPr>
          <p:nvPr>
            <p:ph type="dt" sz="half" idx="16"/>
          </p:nvPr>
        </p:nvSpPr>
        <p:spPr/>
        <p:txBody>
          <a:bodyPr/>
          <a:lstStyle/>
          <a:p>
            <a:fld id="{B61C552F-C4BD-4D75-8691-8E937D2C00D2}" type="datetime1">
              <a:rPr lang="en-US" smtClean="0"/>
              <a:t>5/22/2020</a:t>
            </a:fld>
            <a:endParaRPr/>
          </a:p>
        </p:txBody>
      </p:sp>
      <p:sp>
        <p:nvSpPr>
          <p:cNvPr id="5" name="Footer Placeholder 4"/>
          <p:cNvSpPr>
            <a:spLocks noGrp="1"/>
          </p:cNvSpPr>
          <p:nvPr>
            <p:ph type="ftr" sz="quarter" idx="17"/>
          </p:nvPr>
        </p:nvSpPr>
        <p:spPr/>
        <p:txBody>
          <a:bodyPr/>
          <a:lstStyle/>
          <a:p>
            <a:endParaRPr/>
          </a:p>
        </p:txBody>
      </p:sp>
      <p:sp>
        <p:nvSpPr>
          <p:cNvPr id="7" name="Slide Number Placeholder 6"/>
          <p:cNvSpPr>
            <a:spLocks noGrp="1"/>
          </p:cNvSpPr>
          <p:nvPr>
            <p:ph type="sldNum" sz="quarter" idx="18"/>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38135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tat and Full Bleed Photo">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8" hasCustomPrompt="1"/>
          </p:nvPr>
        </p:nvSpPr>
        <p:spPr>
          <a:xfrm>
            <a:off x="7445828" y="841829"/>
            <a:ext cx="4746172" cy="5007428"/>
          </a:xfrm>
          <a:blipFill>
            <a:blip r:embed="rId2">
              <a:alphaModFix amt="90000"/>
            </a:blip>
            <a:stretch>
              <a:fillRect t="-1000"/>
            </a:stretch>
          </a:blipFill>
        </p:spPr>
        <p:txBody>
          <a:bodyPr lIns="914400" tIns="1371600" rIns="914400"/>
          <a:lstStyle>
            <a:lvl1pPr marL="0" indent="0" algn="ctr">
              <a:lnSpc>
                <a:spcPct val="80000"/>
              </a:lnSpc>
              <a:spcBef>
                <a:spcPts val="0"/>
              </a:spcBef>
              <a:spcAft>
                <a:spcPts val="0"/>
              </a:spcAft>
              <a:buClr>
                <a:srgbClr val="FFFFFF"/>
              </a:buClr>
              <a:buFont typeface="Arial" panose="020B0604020202020204" pitchFamily="34" charset="0"/>
              <a:buChar char="​"/>
              <a:defRPr sz="13200" cap="none" spc="0" baseline="0">
                <a:solidFill>
                  <a:schemeClr val="bg1"/>
                </a:solidFill>
                <a:latin typeface="+mj-lt"/>
              </a:defRPr>
            </a:lvl1pPr>
            <a:lvl2pPr marL="0" indent="0" algn="ctr">
              <a:lnSpc>
                <a:spcPct val="100000"/>
              </a:lnSpc>
              <a:spcBef>
                <a:spcPts val="0"/>
              </a:spcBef>
              <a:spcAft>
                <a:spcPts val="0"/>
              </a:spcAft>
              <a:buClr>
                <a:srgbClr val="FFFFFF"/>
              </a:buClr>
              <a:buFont typeface="Arial" panose="020B0604020202020204" pitchFamily="34" charset="0"/>
              <a:buChar char="​"/>
              <a:defRPr sz="2000" cap="none" spc="0" baseline="0">
                <a:solidFill>
                  <a:schemeClr val="bg1"/>
                </a:solidFill>
                <a:latin typeface="+mj-lt"/>
              </a:defRPr>
            </a:lvl2pPr>
            <a:lvl3pPr marL="0" indent="0" algn="ctr">
              <a:lnSpc>
                <a:spcPct val="100000"/>
              </a:lnSpc>
              <a:spcBef>
                <a:spcPts val="0"/>
              </a:spcBef>
              <a:spcAft>
                <a:spcPts val="0"/>
              </a:spcAft>
              <a:buClr>
                <a:srgbClr val="FFFFFF"/>
              </a:buClr>
              <a:buFont typeface="Arial" panose="020B0604020202020204" pitchFamily="34" charset="0"/>
              <a:buChar char="​"/>
              <a:defRPr sz="2000" cap="none" spc="0" baseline="0">
                <a:solidFill>
                  <a:schemeClr val="bg1"/>
                </a:solidFill>
                <a:latin typeface="+mj-lt"/>
              </a:defRPr>
            </a:lvl3pPr>
            <a:lvl4pPr marL="0" indent="0" algn="ctr">
              <a:lnSpc>
                <a:spcPct val="100000"/>
              </a:lnSpc>
              <a:spcBef>
                <a:spcPts val="0"/>
              </a:spcBef>
              <a:spcAft>
                <a:spcPts val="0"/>
              </a:spcAft>
              <a:buClr>
                <a:srgbClr val="FFFFFF"/>
              </a:buClr>
              <a:buFont typeface="Arial" panose="020B0604020202020204" pitchFamily="34" charset="0"/>
              <a:buChar char="​"/>
              <a:defRPr sz="2000" cap="none" spc="0" baseline="0">
                <a:solidFill>
                  <a:schemeClr val="bg1"/>
                </a:solidFill>
                <a:latin typeface="+mj-lt"/>
              </a:defRPr>
            </a:lvl4pPr>
            <a:lvl5pPr marL="0" indent="0" algn="ctr">
              <a:lnSpc>
                <a:spcPct val="100000"/>
              </a:lnSpc>
              <a:spcBef>
                <a:spcPts val="0"/>
              </a:spcBef>
              <a:spcAft>
                <a:spcPts val="0"/>
              </a:spcAft>
              <a:buClr>
                <a:srgbClr val="FFFFFF"/>
              </a:buClr>
              <a:buFont typeface="Arial" panose="020B0604020202020204" pitchFamily="34" charset="0"/>
              <a:buChar char="​"/>
              <a:defRPr sz="2000" cap="none" spc="0" baseline="0">
                <a:solidFill>
                  <a:schemeClr val="bg1"/>
                </a:solidFill>
                <a:latin typeface="+mj-lt"/>
              </a:defRPr>
            </a:lvl5pPr>
            <a:lvl6pPr marL="0" indent="0" algn="ctr">
              <a:lnSpc>
                <a:spcPct val="100000"/>
              </a:lnSpc>
              <a:spcBef>
                <a:spcPts val="0"/>
              </a:spcBef>
              <a:spcAft>
                <a:spcPts val="0"/>
              </a:spcAft>
              <a:buClr>
                <a:srgbClr val="FFFFFF"/>
              </a:buClr>
              <a:buFont typeface="Arial" panose="020B0604020202020204" pitchFamily="34" charset="0"/>
              <a:buChar char="​"/>
              <a:defRPr sz="2000" cap="none" spc="0" baseline="0">
                <a:solidFill>
                  <a:schemeClr val="bg1"/>
                </a:solidFill>
                <a:latin typeface="+mj-lt"/>
              </a:defRPr>
            </a:lvl6pPr>
            <a:lvl7pPr marL="0" indent="0" algn="ctr">
              <a:lnSpc>
                <a:spcPct val="100000"/>
              </a:lnSpc>
              <a:spcBef>
                <a:spcPts val="0"/>
              </a:spcBef>
              <a:spcAft>
                <a:spcPts val="0"/>
              </a:spcAft>
              <a:buClr>
                <a:srgbClr val="FFFFFF"/>
              </a:buClr>
              <a:buFont typeface="Arial" panose="020B0604020202020204" pitchFamily="34" charset="0"/>
              <a:buChar char="​"/>
              <a:defRPr sz="2000" cap="none" spc="0" baseline="0">
                <a:solidFill>
                  <a:schemeClr val="bg1"/>
                </a:solidFill>
                <a:latin typeface="+mj-lt"/>
              </a:defRPr>
            </a:lvl7pPr>
            <a:lvl8pPr marL="0" indent="0" algn="ctr">
              <a:lnSpc>
                <a:spcPct val="100000"/>
              </a:lnSpc>
              <a:spcBef>
                <a:spcPts val="0"/>
              </a:spcBef>
              <a:spcAft>
                <a:spcPts val="0"/>
              </a:spcAft>
              <a:buClr>
                <a:srgbClr val="FFFFFF"/>
              </a:buClr>
              <a:buFont typeface="Arial" panose="020B0604020202020204" pitchFamily="34" charset="0"/>
              <a:buChar char="​"/>
              <a:defRPr sz="2000" cap="none" spc="0" baseline="0">
                <a:solidFill>
                  <a:schemeClr val="bg1"/>
                </a:solidFill>
                <a:latin typeface="+mj-lt"/>
              </a:defRPr>
            </a:lvl8pPr>
            <a:lvl9pPr marL="0" indent="0" algn="ctr">
              <a:lnSpc>
                <a:spcPct val="100000"/>
              </a:lnSpc>
              <a:spcBef>
                <a:spcPts val="0"/>
              </a:spcBef>
              <a:spcAft>
                <a:spcPts val="0"/>
              </a:spcAft>
              <a:buClr>
                <a:srgbClr val="FFFFFF"/>
              </a:buClr>
              <a:buFont typeface="Arial" panose="020B0604020202020204" pitchFamily="34" charset="0"/>
              <a:buChar char="​"/>
              <a:defRPr sz="2000" cap="none" spc="0" baseline="0">
                <a:solidFill>
                  <a:schemeClr val="bg1"/>
                </a:solidFill>
                <a:latin typeface="+mj-lt"/>
              </a:defRPr>
            </a:lvl9pPr>
          </a:lstStyle>
          <a:p>
            <a:pPr lvl="0"/>
            <a:r>
              <a:t>#</a:t>
            </a:r>
          </a:p>
          <a:p>
            <a:pPr lvl="1"/>
            <a:r>
              <a:t>Click to add text</a:t>
            </a:r>
          </a:p>
        </p:txBody>
      </p:sp>
      <p:sp>
        <p:nvSpPr>
          <p:cNvPr id="2" name="Date Placeholder 1"/>
          <p:cNvSpPr>
            <a:spLocks noGrp="1"/>
          </p:cNvSpPr>
          <p:nvPr>
            <p:ph type="dt" sz="half" idx="15"/>
          </p:nvPr>
        </p:nvSpPr>
        <p:spPr/>
        <p:txBody>
          <a:bodyPr/>
          <a:lstStyle/>
          <a:p>
            <a:fld id="{66E50260-DC48-4A5B-82A3-28B22D0E9778}" type="datetime1">
              <a:rPr lang="en-US" smtClean="0"/>
              <a:t>5/22/2020</a:t>
            </a:fld>
            <a:endParaRPr/>
          </a:p>
        </p:txBody>
      </p:sp>
      <p:sp>
        <p:nvSpPr>
          <p:cNvPr id="6" name="Footer Placeholder 5"/>
          <p:cNvSpPr>
            <a:spLocks noGrp="1"/>
          </p:cNvSpPr>
          <p:nvPr>
            <p:ph type="ftr" sz="quarter" idx="16"/>
          </p:nvPr>
        </p:nvSpPr>
        <p:spPr/>
        <p:txBody>
          <a:bodyPr/>
          <a:lstStyle>
            <a:lvl1pPr>
              <a:defRPr>
                <a:solidFill>
                  <a:schemeClr val="bg1"/>
                </a:solidFill>
              </a:defRPr>
            </a:lvl1pPr>
          </a:lstStyle>
          <a:p>
            <a:endParaRPr/>
          </a:p>
        </p:txBody>
      </p:sp>
      <p:sp>
        <p:nvSpPr>
          <p:cNvPr id="7" name="Slide Number Placeholder 6"/>
          <p:cNvSpPr>
            <a:spLocks noGrp="1"/>
          </p:cNvSpPr>
          <p:nvPr>
            <p:ph type="sldNum" sz="quarter" idx="17"/>
          </p:nvPr>
        </p:nvSpPr>
        <p:spPr/>
        <p:txBody>
          <a:bodyPr/>
          <a:lstStyle>
            <a:lvl1pPr>
              <a:defRPr>
                <a:solidFill>
                  <a:schemeClr val="bg1"/>
                </a:solidFill>
              </a:defRPr>
            </a:lvl1pPr>
          </a:lstStyle>
          <a:p>
            <a:fld id="{CCD3E2E5-4824-4C31-AB9E-BF329854FC3B}" type="slidenum">
              <a:rPr/>
              <a:pPr/>
              <a:t>‹#›</a:t>
            </a:fld>
            <a:endParaRPr/>
          </a:p>
        </p:txBody>
      </p:sp>
      <p:sp>
        <p:nvSpPr>
          <p:cNvPr id="10" name="TextBox 9"/>
          <p:cNvSpPr txBox="1"/>
          <p:nvPr/>
        </p:nvSpPr>
        <p:spPr>
          <a:xfrm>
            <a:off x="12191999" y="1919015"/>
            <a:ext cx="1740569" cy="461665"/>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TO CUSTOMIZE WITH</a:t>
            </a:r>
            <a:r>
              <a:rPr sz="1200" b="1" baseline="0">
                <a:solidFill>
                  <a:srgbClr val="595959"/>
                </a:solidFill>
              </a:rPr>
              <a:t> A NEW PICTURE</a:t>
            </a:r>
            <a:endParaRPr sz="1200" b="1">
              <a:solidFill>
                <a:srgbClr val="595959"/>
              </a:solidFill>
            </a:endParaRPr>
          </a:p>
        </p:txBody>
      </p:sp>
      <p:sp>
        <p:nvSpPr>
          <p:cNvPr id="11" name="TextBox 10"/>
          <p:cNvSpPr txBox="1"/>
          <p:nvPr/>
        </p:nvSpPr>
        <p:spPr>
          <a:xfrm>
            <a:off x="12191998" y="2491409"/>
            <a:ext cx="1620253" cy="4366592"/>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1">
                <a:solidFill>
                  <a:srgbClr val="595959"/>
                </a:solidFill>
              </a:rPr>
              <a:t>Delete</a:t>
            </a:r>
            <a:r>
              <a:rPr sz="1200">
                <a:solidFill>
                  <a:srgbClr val="595959"/>
                </a:solidFill>
              </a:rPr>
              <a:t> </a:t>
            </a:r>
            <a:r>
              <a:rPr sz="1200" baseline="0">
                <a:solidFill>
                  <a:srgbClr val="595959"/>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a:solidFill>
                  <a:srgbClr val="595959"/>
                </a:solidFill>
              </a:rPr>
              <a:t>On the </a:t>
            </a:r>
            <a:r>
              <a:rPr sz="1200" b="1">
                <a:solidFill>
                  <a:srgbClr val="595959"/>
                </a:solidFill>
              </a:rPr>
              <a:t>Insert</a:t>
            </a:r>
            <a:r>
              <a:rPr sz="1200">
                <a:solidFill>
                  <a:srgbClr val="595959"/>
                </a:solidFill>
              </a:rPr>
              <a:t> tab, click</a:t>
            </a:r>
            <a:r>
              <a:rPr sz="1200" baseline="0">
                <a:solidFill>
                  <a:srgbClr val="595959"/>
                </a:solidFill>
              </a:rPr>
              <a:t> the </a:t>
            </a:r>
            <a:r>
              <a:rPr sz="1200" b="1" baseline="0">
                <a:solidFill>
                  <a:srgbClr val="595959"/>
                </a:solidFill>
              </a:rPr>
              <a:t>Pictures</a:t>
            </a:r>
            <a:r>
              <a:rPr sz="1200" baseline="0">
                <a:solidFill>
                  <a:srgbClr val="595959"/>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Navigate to the image you want to use and select </a:t>
            </a:r>
            <a:r>
              <a:rPr sz="1200" b="1" baseline="0">
                <a:solidFill>
                  <a:srgbClr val="595959"/>
                </a:solidFill>
              </a:rPr>
              <a:t>Insert</a:t>
            </a:r>
            <a:r>
              <a:rPr sz="1200" baseline="0">
                <a:solidFill>
                  <a:srgbClr val="595959"/>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Resize the picture to fit the slide, as needed. Hold the </a:t>
            </a:r>
            <a:r>
              <a:rPr sz="1200" b="1" baseline="0">
                <a:solidFill>
                  <a:srgbClr val="595959"/>
                </a:solidFill>
              </a:rPr>
              <a:t>Shift</a:t>
            </a:r>
            <a:r>
              <a:rPr sz="1200" baseline="0">
                <a:solidFill>
                  <a:srgbClr val="595959"/>
                </a:solidFill>
              </a:rPr>
              <a:t> key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On the </a:t>
            </a:r>
            <a:r>
              <a:rPr sz="1200" b="1" baseline="0">
                <a:solidFill>
                  <a:srgbClr val="595959"/>
                </a:solidFill>
              </a:rPr>
              <a:t>Home</a:t>
            </a:r>
            <a:r>
              <a:rPr sz="1200" baseline="0">
                <a:solidFill>
                  <a:srgbClr val="595959"/>
                </a:solidFill>
              </a:rPr>
              <a:t> tab, click the </a:t>
            </a:r>
            <a:r>
              <a:rPr sz="1200" b="1" baseline="0">
                <a:solidFill>
                  <a:srgbClr val="595959"/>
                </a:solidFill>
              </a:rPr>
              <a:t>Arrange</a:t>
            </a:r>
            <a:r>
              <a:rPr sz="1200" baseline="0">
                <a:solidFill>
                  <a:srgbClr val="595959"/>
                </a:solidFill>
              </a:rPr>
              <a:t> button, then </a:t>
            </a:r>
            <a:r>
              <a:rPr sz="1200" b="1" baseline="0">
                <a:solidFill>
                  <a:srgbClr val="595959"/>
                </a:solidFill>
              </a:rPr>
              <a:t>Send to Back </a:t>
            </a:r>
            <a:r>
              <a:rPr sz="1200" baseline="0">
                <a:solidFill>
                  <a:srgbClr val="595959"/>
                </a:solidFill>
              </a:rPr>
              <a:t>so the photo is behind the text and the transparent overlay.</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a:solidFill>
                  <a:srgbClr val="595959"/>
                </a:solidFill>
              </a:rPr>
              <a:t>Click the </a:t>
            </a:r>
            <a:r>
              <a:rPr sz="1200" b="1" baseline="0">
                <a:solidFill>
                  <a:srgbClr val="595959"/>
                </a:solidFill>
              </a:rPr>
              <a:t>Reset</a:t>
            </a:r>
            <a:r>
              <a:rPr sz="1200" baseline="0">
                <a:solidFill>
                  <a:srgbClr val="595959"/>
                </a:solidFill>
              </a:rPr>
              <a:t> button to reapply the Layout</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endParaRPr sz="1200" baseline="0">
              <a:solidFill>
                <a:srgbClr val="595959"/>
              </a:solidFill>
            </a:endParaRPr>
          </a:p>
        </p:txBody>
      </p:sp>
    </p:spTree>
    <p:extLst>
      <p:ext uri="{BB962C8B-B14F-4D97-AF65-F5344CB8AC3E}">
        <p14:creationId xmlns:p14="http://schemas.microsoft.com/office/powerpoint/2010/main" val="276599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lumn Photo">
    <p:spTree>
      <p:nvGrpSpPr>
        <p:cNvPr id="1" name=""/>
        <p:cNvGrpSpPr/>
        <p:nvPr/>
      </p:nvGrpSpPr>
      <p:grpSpPr>
        <a:xfrm>
          <a:off x="0" y="0"/>
          <a:ext cx="0" cy="0"/>
          <a:chOff x="0" y="0"/>
          <a:chExt cx="0" cy="0"/>
        </a:xfrm>
      </p:grpSpPr>
      <p:sp>
        <p:nvSpPr>
          <p:cNvPr id="119" name="Picture Placeholder 7"/>
          <p:cNvSpPr>
            <a:spLocks noGrp="1"/>
          </p:cNvSpPr>
          <p:nvPr>
            <p:ph type="pic" sz="quarter" idx="23" hasCustomPrompt="1"/>
          </p:nvPr>
        </p:nvSpPr>
        <p:spPr>
          <a:xfrm>
            <a:off x="559593" y="1590675"/>
            <a:ext cx="3502818" cy="4752975"/>
          </a:xfrm>
          <a:solidFill>
            <a:schemeClr val="bg1">
              <a:lumMod val="85000"/>
            </a:schemeClr>
          </a:solidFill>
        </p:spPr>
        <p:txBody>
          <a:bodyPr lIns="91440" tIns="182880"/>
          <a:lstStyle>
            <a:lvl1pPr marL="0" indent="0">
              <a:buNone/>
              <a:defRPr baseline="0"/>
            </a:lvl1pPr>
          </a:lstStyle>
          <a:p>
            <a:r>
              <a:t>Click on the icon below to place an image</a:t>
            </a:r>
          </a:p>
          <a:p>
            <a:endParaRPr/>
          </a:p>
        </p:txBody>
      </p:sp>
      <p:sp>
        <p:nvSpPr>
          <p:cNvPr id="120" name="Picture Placeholder 7"/>
          <p:cNvSpPr>
            <a:spLocks noGrp="1"/>
          </p:cNvSpPr>
          <p:nvPr>
            <p:ph type="pic" sz="quarter" idx="24" hasCustomPrompt="1"/>
          </p:nvPr>
        </p:nvSpPr>
        <p:spPr>
          <a:xfrm>
            <a:off x="4341811" y="1590675"/>
            <a:ext cx="3505202" cy="4752975"/>
          </a:xfrm>
          <a:solidFill>
            <a:schemeClr val="bg1">
              <a:lumMod val="85000"/>
            </a:schemeClr>
          </a:solidFill>
        </p:spPr>
        <p:txBody>
          <a:bodyPr lIns="91440" tIns="182880"/>
          <a:lstStyle>
            <a:lvl1pPr marL="0" indent="0">
              <a:buNone/>
              <a:defRPr baseline="0"/>
            </a:lvl1pPr>
          </a:lstStyle>
          <a:p>
            <a:r>
              <a:t>Click on the icon below to place an image</a:t>
            </a:r>
          </a:p>
          <a:p>
            <a:endParaRPr/>
          </a:p>
        </p:txBody>
      </p:sp>
      <p:sp>
        <p:nvSpPr>
          <p:cNvPr id="121" name="Picture Placeholder 7"/>
          <p:cNvSpPr>
            <a:spLocks noGrp="1"/>
          </p:cNvSpPr>
          <p:nvPr>
            <p:ph type="pic" sz="quarter" idx="25" hasCustomPrompt="1"/>
          </p:nvPr>
        </p:nvSpPr>
        <p:spPr>
          <a:xfrm>
            <a:off x="8126412" y="1590675"/>
            <a:ext cx="3502152" cy="4752975"/>
          </a:xfrm>
          <a:solidFill>
            <a:schemeClr val="bg1">
              <a:lumMod val="85000"/>
            </a:schemeClr>
          </a:solidFill>
        </p:spPr>
        <p:txBody>
          <a:bodyPr lIns="91440" tIns="182880"/>
          <a:lstStyle>
            <a:lvl1pPr marL="0" indent="0">
              <a:buNone/>
              <a:defRPr baseline="0"/>
            </a:lvl1pPr>
          </a:lstStyle>
          <a:p>
            <a:r>
              <a:t>Click on the icon below to place an image</a:t>
            </a:r>
          </a:p>
          <a:p>
            <a:endParaRPr/>
          </a:p>
        </p:txBody>
      </p:sp>
      <p:sp>
        <p:nvSpPr>
          <p:cNvPr id="9" name="Text Placeholder 6"/>
          <p:cNvSpPr>
            <a:spLocks noGrp="1"/>
          </p:cNvSpPr>
          <p:nvPr>
            <p:ph type="body" sz="quarter" idx="14"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23" name="Text Placeholder 3"/>
          <p:cNvSpPr>
            <a:spLocks noGrp="1"/>
          </p:cNvSpPr>
          <p:nvPr>
            <p:ph type="body" sz="quarter" idx="21" hasCustomPrompt="1"/>
          </p:nvPr>
        </p:nvSpPr>
        <p:spPr>
          <a:xfrm>
            <a:off x="8126412" y="4460875"/>
            <a:ext cx="3502152" cy="1891235"/>
          </a:xfrm>
          <a:solidFill>
            <a:schemeClr val="tx2">
              <a:alpha val="95000"/>
            </a:schemeClr>
          </a:solidFill>
        </p:spPr>
        <p:txBody>
          <a:bodyPr lIns="182880" tIns="182880" rIns="182880"/>
          <a:lstStyle>
            <a:lvl1pPr marL="4763" indent="-4763" algn="ctr">
              <a:buFont typeface="Arial" panose="020B0604020202020204" pitchFamily="34" charset="0"/>
              <a:buChar char="​"/>
              <a:defRPr sz="1200" cap="all" spc="100" baseline="0">
                <a:solidFill>
                  <a:schemeClr val="bg1"/>
                </a:solidFill>
                <a:latin typeface="FreightSansLFPro SmBd" panose="02000503040000020004" pitchFamily="50" charset="0"/>
              </a:defRPr>
            </a:lvl1pPr>
            <a:lvl2pPr marL="1588" indent="-1588" algn="ctr">
              <a:buFont typeface="Arial" panose="020B0604020202020204" pitchFamily="34" charset="0"/>
              <a:buChar char="​"/>
              <a:defRPr sz="2000">
                <a:solidFill>
                  <a:schemeClr val="bg1"/>
                </a:solidFill>
                <a:latin typeface="+mj-lt"/>
              </a:defRPr>
            </a:lvl2pPr>
            <a:lvl3pPr marL="3175" indent="-3175" algn="ctr">
              <a:lnSpc>
                <a:spcPct val="100000"/>
              </a:lnSpc>
              <a:spcBef>
                <a:spcPts val="600"/>
              </a:spcBef>
              <a:spcAft>
                <a:spcPts val="0"/>
              </a:spcAft>
              <a:buFont typeface="Arial" panose="020B0604020202020204" pitchFamily="34" charset="0"/>
              <a:buChar char="​"/>
              <a:defRPr sz="1400">
                <a:solidFill>
                  <a:schemeClr val="bg1"/>
                </a:solidFill>
                <a:latin typeface="+mn-lt"/>
              </a:defRPr>
            </a:lvl3pPr>
            <a:lvl4pPr algn="ctr">
              <a:lnSpc>
                <a:spcPct val="100000"/>
              </a:lnSpc>
              <a:spcBef>
                <a:spcPts val="600"/>
              </a:spcBef>
              <a:spcAft>
                <a:spcPts val="0"/>
              </a:spcAft>
              <a:defRPr sz="1200">
                <a:solidFill>
                  <a:schemeClr val="bg1"/>
                </a:solidFill>
                <a:latin typeface="+mn-lt"/>
              </a:defRPr>
            </a:lvl4pPr>
            <a:lvl5pPr algn="ctr">
              <a:lnSpc>
                <a:spcPct val="100000"/>
              </a:lnSpc>
              <a:spcBef>
                <a:spcPts val="600"/>
              </a:spcBef>
              <a:spcAft>
                <a:spcPts val="0"/>
              </a:spcAft>
              <a:defRPr sz="1200">
                <a:solidFill>
                  <a:schemeClr val="bg1"/>
                </a:solidFill>
                <a:latin typeface="+mn-lt"/>
              </a:defRPr>
            </a:lvl5pPr>
            <a:lvl6pPr>
              <a:defRPr>
                <a:solidFill>
                  <a:schemeClr val="bg1"/>
                </a:solidFill>
              </a:defRPr>
            </a:lvl6pPr>
            <a:lvl7pPr>
              <a:defRPr>
                <a:solidFill>
                  <a:schemeClr val="bg1"/>
                </a:solidFill>
              </a:defRPr>
            </a:lvl7pPr>
            <a:lvl8pPr>
              <a:buNone/>
              <a:defRPr>
                <a:solidFill>
                  <a:schemeClr val="bg1"/>
                </a:solidFill>
              </a:defRPr>
            </a:lvl8pPr>
            <a:lvl9pPr>
              <a:defRPr>
                <a:solidFill>
                  <a:schemeClr val="bg1"/>
                </a:solidFill>
              </a:defRPr>
            </a:lvl9pPr>
          </a:lstStyle>
          <a:p>
            <a:pPr lvl="0"/>
            <a:r>
              <a:t>Click to edit Title</a:t>
            </a:r>
          </a:p>
          <a:p>
            <a:pPr lvl="1"/>
            <a:r>
              <a:t>Second level of copy</a:t>
            </a:r>
          </a:p>
          <a:p>
            <a:pPr lvl="2"/>
            <a:r>
              <a:t>Third level</a:t>
            </a:r>
          </a:p>
          <a:p>
            <a:pPr lvl="2"/>
            <a:r>
              <a:t>Fourth level</a:t>
            </a:r>
          </a:p>
          <a:p>
            <a:pPr lvl="4"/>
            <a:r>
              <a:t>Fifth level</a:t>
            </a:r>
          </a:p>
        </p:txBody>
      </p:sp>
      <p:sp>
        <p:nvSpPr>
          <p:cNvPr id="14" name="Text Placeholder 3"/>
          <p:cNvSpPr>
            <a:spLocks noGrp="1"/>
          </p:cNvSpPr>
          <p:nvPr>
            <p:ph type="body" sz="quarter" idx="26" hasCustomPrompt="1"/>
          </p:nvPr>
        </p:nvSpPr>
        <p:spPr>
          <a:xfrm>
            <a:off x="4341812" y="4460875"/>
            <a:ext cx="3505201" cy="1891235"/>
          </a:xfrm>
          <a:solidFill>
            <a:schemeClr val="tx2">
              <a:alpha val="95000"/>
            </a:schemeClr>
          </a:solidFill>
        </p:spPr>
        <p:txBody>
          <a:bodyPr lIns="182880" tIns="182880" rIns="182880"/>
          <a:lstStyle>
            <a:lvl1pPr marL="4763" indent="-4763" algn="ctr">
              <a:buFont typeface="Arial" panose="020B0604020202020204" pitchFamily="34" charset="0"/>
              <a:buChar char="​"/>
              <a:defRPr sz="1200" cap="all" spc="100" baseline="0">
                <a:solidFill>
                  <a:schemeClr val="bg1"/>
                </a:solidFill>
                <a:latin typeface="FreightSansLFPro SmBd" panose="02000503040000020004" pitchFamily="50" charset="0"/>
              </a:defRPr>
            </a:lvl1pPr>
            <a:lvl2pPr marL="1588" indent="-1588" algn="ctr">
              <a:buFont typeface="Arial" panose="020B0604020202020204" pitchFamily="34" charset="0"/>
              <a:buChar char="​"/>
              <a:defRPr sz="2000">
                <a:solidFill>
                  <a:schemeClr val="bg1"/>
                </a:solidFill>
                <a:latin typeface="+mj-lt"/>
              </a:defRPr>
            </a:lvl2pPr>
            <a:lvl3pPr marL="3175" indent="-3175" algn="ctr">
              <a:lnSpc>
                <a:spcPct val="100000"/>
              </a:lnSpc>
              <a:spcBef>
                <a:spcPts val="600"/>
              </a:spcBef>
              <a:spcAft>
                <a:spcPts val="0"/>
              </a:spcAft>
              <a:buFont typeface="Arial" panose="020B0604020202020204" pitchFamily="34" charset="0"/>
              <a:buChar char="​"/>
              <a:defRPr sz="1400">
                <a:solidFill>
                  <a:schemeClr val="bg1"/>
                </a:solidFill>
                <a:latin typeface="+mn-lt"/>
              </a:defRPr>
            </a:lvl3pPr>
            <a:lvl4pPr algn="ctr">
              <a:lnSpc>
                <a:spcPct val="100000"/>
              </a:lnSpc>
              <a:spcBef>
                <a:spcPts val="600"/>
              </a:spcBef>
              <a:spcAft>
                <a:spcPts val="0"/>
              </a:spcAft>
              <a:defRPr sz="1200">
                <a:solidFill>
                  <a:schemeClr val="bg1"/>
                </a:solidFill>
                <a:latin typeface="+mn-lt"/>
              </a:defRPr>
            </a:lvl4pPr>
            <a:lvl5pPr algn="ctr">
              <a:lnSpc>
                <a:spcPct val="100000"/>
              </a:lnSpc>
              <a:spcBef>
                <a:spcPts val="600"/>
              </a:spcBef>
              <a:spcAft>
                <a:spcPts val="0"/>
              </a:spcAft>
              <a:defRPr sz="1200">
                <a:solidFill>
                  <a:schemeClr val="bg1"/>
                </a:solidFill>
                <a:latin typeface="+mn-lt"/>
              </a:defRPr>
            </a:lvl5pPr>
            <a:lvl6pPr>
              <a:defRPr>
                <a:solidFill>
                  <a:schemeClr val="bg1"/>
                </a:solidFill>
              </a:defRPr>
            </a:lvl6pPr>
            <a:lvl7pPr>
              <a:defRPr>
                <a:solidFill>
                  <a:schemeClr val="bg1"/>
                </a:solidFill>
              </a:defRPr>
            </a:lvl7pPr>
            <a:lvl8pPr>
              <a:buNone/>
              <a:defRPr>
                <a:solidFill>
                  <a:schemeClr val="bg1"/>
                </a:solidFill>
              </a:defRPr>
            </a:lvl8pPr>
            <a:lvl9pPr>
              <a:defRPr>
                <a:solidFill>
                  <a:schemeClr val="bg1"/>
                </a:solidFill>
              </a:defRPr>
            </a:lvl9pPr>
          </a:lstStyle>
          <a:p>
            <a:pPr lvl="0"/>
            <a:r>
              <a:t>Click to edit Title</a:t>
            </a:r>
          </a:p>
          <a:p>
            <a:pPr lvl="1"/>
            <a:r>
              <a:t>Second level of copy</a:t>
            </a:r>
          </a:p>
          <a:p>
            <a:pPr lvl="2"/>
            <a:r>
              <a:t>Third level</a:t>
            </a:r>
          </a:p>
          <a:p>
            <a:pPr lvl="2"/>
            <a:r>
              <a:t>Fourth level</a:t>
            </a:r>
          </a:p>
          <a:p>
            <a:pPr lvl="4"/>
            <a:r>
              <a:t>Fifth level</a:t>
            </a:r>
          </a:p>
        </p:txBody>
      </p:sp>
      <p:sp>
        <p:nvSpPr>
          <p:cNvPr id="15" name="Text Placeholder 3"/>
          <p:cNvSpPr>
            <a:spLocks noGrp="1"/>
          </p:cNvSpPr>
          <p:nvPr>
            <p:ph type="body" sz="quarter" idx="27" hasCustomPrompt="1"/>
          </p:nvPr>
        </p:nvSpPr>
        <p:spPr>
          <a:xfrm>
            <a:off x="559594" y="4460875"/>
            <a:ext cx="3502818" cy="1891235"/>
          </a:xfrm>
          <a:solidFill>
            <a:schemeClr val="tx2">
              <a:alpha val="95000"/>
            </a:schemeClr>
          </a:solidFill>
        </p:spPr>
        <p:txBody>
          <a:bodyPr lIns="182880" tIns="182880" rIns="182880"/>
          <a:lstStyle>
            <a:lvl1pPr marL="4763" indent="-4763" algn="ctr">
              <a:buFont typeface="Arial" panose="020B0604020202020204" pitchFamily="34" charset="0"/>
              <a:buChar char="​"/>
              <a:defRPr sz="1200" cap="all" spc="100" baseline="0">
                <a:solidFill>
                  <a:schemeClr val="bg1"/>
                </a:solidFill>
                <a:latin typeface="FreightSansLFPro SmBd" panose="02000503040000020004" pitchFamily="50" charset="0"/>
              </a:defRPr>
            </a:lvl1pPr>
            <a:lvl2pPr marL="1588" indent="-1588" algn="ctr">
              <a:buFont typeface="Arial" panose="020B0604020202020204" pitchFamily="34" charset="0"/>
              <a:buChar char="​"/>
              <a:defRPr sz="2000">
                <a:solidFill>
                  <a:schemeClr val="bg1"/>
                </a:solidFill>
                <a:latin typeface="+mj-lt"/>
              </a:defRPr>
            </a:lvl2pPr>
            <a:lvl3pPr marL="3175" indent="-3175" algn="ctr">
              <a:lnSpc>
                <a:spcPct val="100000"/>
              </a:lnSpc>
              <a:spcBef>
                <a:spcPts val="600"/>
              </a:spcBef>
              <a:spcAft>
                <a:spcPts val="0"/>
              </a:spcAft>
              <a:buFont typeface="Arial" panose="020B0604020202020204" pitchFamily="34" charset="0"/>
              <a:buChar char="​"/>
              <a:defRPr sz="1400">
                <a:solidFill>
                  <a:schemeClr val="bg1"/>
                </a:solidFill>
                <a:latin typeface="+mn-lt"/>
              </a:defRPr>
            </a:lvl3pPr>
            <a:lvl4pPr algn="ctr">
              <a:lnSpc>
                <a:spcPct val="100000"/>
              </a:lnSpc>
              <a:spcBef>
                <a:spcPts val="600"/>
              </a:spcBef>
              <a:spcAft>
                <a:spcPts val="0"/>
              </a:spcAft>
              <a:defRPr sz="1200">
                <a:solidFill>
                  <a:schemeClr val="bg1"/>
                </a:solidFill>
                <a:latin typeface="+mn-lt"/>
              </a:defRPr>
            </a:lvl4pPr>
            <a:lvl5pPr algn="ctr">
              <a:lnSpc>
                <a:spcPct val="100000"/>
              </a:lnSpc>
              <a:spcBef>
                <a:spcPts val="600"/>
              </a:spcBef>
              <a:spcAft>
                <a:spcPts val="0"/>
              </a:spcAft>
              <a:defRPr sz="1200">
                <a:solidFill>
                  <a:schemeClr val="bg1"/>
                </a:solidFill>
                <a:latin typeface="+mn-lt"/>
              </a:defRPr>
            </a:lvl5pPr>
            <a:lvl6pPr>
              <a:defRPr>
                <a:solidFill>
                  <a:schemeClr val="bg1"/>
                </a:solidFill>
              </a:defRPr>
            </a:lvl6pPr>
            <a:lvl7pPr>
              <a:defRPr>
                <a:solidFill>
                  <a:schemeClr val="bg1"/>
                </a:solidFill>
              </a:defRPr>
            </a:lvl7pPr>
            <a:lvl8pPr>
              <a:buNone/>
              <a:defRPr>
                <a:solidFill>
                  <a:schemeClr val="bg1"/>
                </a:solidFill>
              </a:defRPr>
            </a:lvl8pPr>
            <a:lvl9pPr>
              <a:defRPr>
                <a:solidFill>
                  <a:schemeClr val="bg1"/>
                </a:solidFill>
              </a:defRPr>
            </a:lvl9pPr>
          </a:lstStyle>
          <a:p>
            <a:pPr lvl="0"/>
            <a:r>
              <a:t>Click to edit Title</a:t>
            </a:r>
          </a:p>
          <a:p>
            <a:pPr lvl="1"/>
            <a:r>
              <a:t>Second level of copy</a:t>
            </a:r>
          </a:p>
          <a:p>
            <a:pPr lvl="2"/>
            <a:r>
              <a:t>Third level</a:t>
            </a:r>
          </a:p>
          <a:p>
            <a:pPr lvl="2"/>
            <a:r>
              <a:t>Fourth level</a:t>
            </a:r>
          </a:p>
          <a:p>
            <a:pPr lvl="4"/>
            <a:r>
              <a:t>Fifth level</a:t>
            </a:r>
          </a:p>
        </p:txBody>
      </p:sp>
      <p:sp>
        <p:nvSpPr>
          <p:cNvPr id="3" name="Title 2"/>
          <p:cNvSpPr>
            <a:spLocks noGrp="1"/>
          </p:cNvSpPr>
          <p:nvPr>
            <p:ph type="title"/>
          </p:nvPr>
        </p:nvSpPr>
        <p:spPr/>
        <p:txBody>
          <a:bodyPr/>
          <a:lstStyle/>
          <a:p>
            <a:r>
              <a:t>Click to edit Master title style</a:t>
            </a:r>
          </a:p>
        </p:txBody>
      </p:sp>
      <p:sp>
        <p:nvSpPr>
          <p:cNvPr id="2" name="Date Placeholder 1"/>
          <p:cNvSpPr>
            <a:spLocks noGrp="1"/>
          </p:cNvSpPr>
          <p:nvPr>
            <p:ph type="dt" sz="half" idx="28"/>
          </p:nvPr>
        </p:nvSpPr>
        <p:spPr/>
        <p:txBody>
          <a:bodyPr/>
          <a:lstStyle/>
          <a:p>
            <a:fld id="{D51007C4-6531-48D3-B62F-DA8F50A3DED9}" type="datetime1">
              <a:rPr lang="en-US" smtClean="0"/>
              <a:t>5/22/2020</a:t>
            </a:fld>
            <a:endParaRPr/>
          </a:p>
        </p:txBody>
      </p:sp>
      <p:sp>
        <p:nvSpPr>
          <p:cNvPr id="4" name="Footer Placeholder 3"/>
          <p:cNvSpPr>
            <a:spLocks noGrp="1"/>
          </p:cNvSpPr>
          <p:nvPr>
            <p:ph type="ftr" sz="quarter" idx="29"/>
          </p:nvPr>
        </p:nvSpPr>
        <p:spPr/>
        <p:txBody>
          <a:bodyPr/>
          <a:lstStyle/>
          <a:p>
            <a:endParaRPr/>
          </a:p>
        </p:txBody>
      </p:sp>
      <p:sp>
        <p:nvSpPr>
          <p:cNvPr id="5" name="Slide Number Placeholder 4"/>
          <p:cNvSpPr>
            <a:spLocks noGrp="1"/>
          </p:cNvSpPr>
          <p:nvPr>
            <p:ph type="sldNum" sz="quarter" idx="30"/>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44657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lumn Photo">
    <p:spTree>
      <p:nvGrpSpPr>
        <p:cNvPr id="1" name=""/>
        <p:cNvGrpSpPr/>
        <p:nvPr/>
      </p:nvGrpSpPr>
      <p:grpSpPr>
        <a:xfrm>
          <a:off x="0" y="0"/>
          <a:ext cx="0" cy="0"/>
          <a:chOff x="0" y="0"/>
          <a:chExt cx="0" cy="0"/>
        </a:xfrm>
      </p:grpSpPr>
      <p:sp>
        <p:nvSpPr>
          <p:cNvPr id="8" name="Picture Placeholder 7"/>
          <p:cNvSpPr>
            <a:spLocks noGrp="1"/>
          </p:cNvSpPr>
          <p:nvPr>
            <p:ph type="pic" sz="quarter" idx="23" hasCustomPrompt="1"/>
          </p:nvPr>
        </p:nvSpPr>
        <p:spPr>
          <a:xfrm>
            <a:off x="559593" y="1590675"/>
            <a:ext cx="2651920" cy="4752975"/>
          </a:xfrm>
          <a:solidFill>
            <a:schemeClr val="bg1">
              <a:lumMod val="85000"/>
            </a:schemeClr>
          </a:solidFill>
        </p:spPr>
        <p:txBody>
          <a:bodyPr lIns="91440" tIns="182880" rIns="91440"/>
          <a:lstStyle>
            <a:lvl1pPr marL="0" indent="0">
              <a:buNone/>
              <a:defRPr baseline="0"/>
            </a:lvl1pPr>
          </a:lstStyle>
          <a:p>
            <a:r>
              <a:t>Click on the icon below to place an image</a:t>
            </a:r>
          </a:p>
          <a:p>
            <a:endParaRPr/>
          </a:p>
        </p:txBody>
      </p:sp>
      <p:sp>
        <p:nvSpPr>
          <p:cNvPr id="76" name="Picture Placeholder 7"/>
          <p:cNvSpPr>
            <a:spLocks noGrp="1"/>
          </p:cNvSpPr>
          <p:nvPr>
            <p:ph type="pic" sz="quarter" idx="24" hasCustomPrompt="1"/>
          </p:nvPr>
        </p:nvSpPr>
        <p:spPr>
          <a:xfrm>
            <a:off x="3362004" y="1590675"/>
            <a:ext cx="2651920" cy="4752975"/>
          </a:xfrm>
          <a:solidFill>
            <a:schemeClr val="bg1">
              <a:lumMod val="85000"/>
            </a:schemeClr>
          </a:solidFill>
        </p:spPr>
        <p:txBody>
          <a:bodyPr lIns="91440" tIns="182880" rIns="91440"/>
          <a:lstStyle>
            <a:lvl1pPr marL="0" indent="0">
              <a:buNone/>
              <a:defRPr baseline="0"/>
            </a:lvl1pPr>
          </a:lstStyle>
          <a:p>
            <a:r>
              <a:t>Click on the icon below to place an image</a:t>
            </a:r>
          </a:p>
          <a:p>
            <a:endParaRPr/>
          </a:p>
        </p:txBody>
      </p:sp>
      <p:sp>
        <p:nvSpPr>
          <p:cNvPr id="77" name="Picture Placeholder 7"/>
          <p:cNvSpPr>
            <a:spLocks noGrp="1"/>
          </p:cNvSpPr>
          <p:nvPr>
            <p:ph type="pic" sz="quarter" idx="25" hasCustomPrompt="1"/>
          </p:nvPr>
        </p:nvSpPr>
        <p:spPr>
          <a:xfrm>
            <a:off x="6164657" y="1590675"/>
            <a:ext cx="2651920" cy="4752975"/>
          </a:xfrm>
          <a:solidFill>
            <a:schemeClr val="bg1">
              <a:lumMod val="85000"/>
            </a:schemeClr>
          </a:solidFill>
        </p:spPr>
        <p:txBody>
          <a:bodyPr lIns="91440" tIns="182880" rIns="91440"/>
          <a:lstStyle>
            <a:lvl1pPr marL="0" indent="0">
              <a:buNone/>
              <a:defRPr baseline="0"/>
            </a:lvl1pPr>
          </a:lstStyle>
          <a:p>
            <a:r>
              <a:t>Click on the icon below to place an image</a:t>
            </a:r>
          </a:p>
          <a:p>
            <a:endParaRPr/>
          </a:p>
        </p:txBody>
      </p:sp>
      <p:sp>
        <p:nvSpPr>
          <p:cNvPr id="78" name="Picture Placeholder 7"/>
          <p:cNvSpPr>
            <a:spLocks noGrp="1"/>
          </p:cNvSpPr>
          <p:nvPr>
            <p:ph type="pic" sz="quarter" idx="26" hasCustomPrompt="1"/>
          </p:nvPr>
        </p:nvSpPr>
        <p:spPr>
          <a:xfrm>
            <a:off x="8967309" y="1590675"/>
            <a:ext cx="2651920" cy="4752975"/>
          </a:xfrm>
          <a:solidFill>
            <a:schemeClr val="bg1">
              <a:lumMod val="85000"/>
            </a:schemeClr>
          </a:solidFill>
        </p:spPr>
        <p:txBody>
          <a:bodyPr lIns="91440" tIns="182880" rIns="91440"/>
          <a:lstStyle>
            <a:lvl1pPr marL="0" indent="0">
              <a:buNone/>
              <a:defRPr baseline="0"/>
            </a:lvl1pPr>
          </a:lstStyle>
          <a:p>
            <a:r>
              <a:t>Click on the icon below to place an image</a:t>
            </a:r>
          </a:p>
          <a:p>
            <a:endParaRPr/>
          </a:p>
        </p:txBody>
      </p:sp>
      <p:sp>
        <p:nvSpPr>
          <p:cNvPr id="9" name="Text Placeholder 6"/>
          <p:cNvSpPr>
            <a:spLocks noGrp="1"/>
          </p:cNvSpPr>
          <p:nvPr>
            <p:ph type="body" sz="quarter" idx="14"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14" name="Text Placeholder 3"/>
          <p:cNvSpPr>
            <a:spLocks noGrp="1"/>
          </p:cNvSpPr>
          <p:nvPr>
            <p:ph type="body" sz="quarter" idx="27" hasCustomPrompt="1"/>
          </p:nvPr>
        </p:nvSpPr>
        <p:spPr>
          <a:xfrm>
            <a:off x="3362004" y="4460875"/>
            <a:ext cx="2651920" cy="1891235"/>
          </a:xfrm>
          <a:solidFill>
            <a:schemeClr val="tx2">
              <a:alpha val="95000"/>
            </a:schemeClr>
          </a:solidFill>
        </p:spPr>
        <p:txBody>
          <a:bodyPr lIns="182880" tIns="182880" rIns="182880"/>
          <a:lstStyle>
            <a:lvl1pPr marL="4763" indent="-4763" algn="ctr">
              <a:buFont typeface="Arial" panose="020B0604020202020204" pitchFamily="34" charset="0"/>
              <a:buChar char="​"/>
              <a:defRPr sz="1200" cap="all" spc="100" baseline="0">
                <a:solidFill>
                  <a:schemeClr val="bg1"/>
                </a:solidFill>
                <a:latin typeface="FreightSansLFPro SmBd" panose="02000503040000020004" pitchFamily="50" charset="0"/>
              </a:defRPr>
            </a:lvl1pPr>
            <a:lvl2pPr marL="1588" indent="-1588" algn="ctr">
              <a:buFont typeface="Arial" panose="020B0604020202020204" pitchFamily="34" charset="0"/>
              <a:buChar char="​"/>
              <a:defRPr sz="2000">
                <a:solidFill>
                  <a:schemeClr val="bg1"/>
                </a:solidFill>
                <a:latin typeface="+mj-lt"/>
              </a:defRPr>
            </a:lvl2pPr>
            <a:lvl3pPr marL="3175" indent="-3175" algn="ctr">
              <a:lnSpc>
                <a:spcPct val="100000"/>
              </a:lnSpc>
              <a:spcBef>
                <a:spcPts val="600"/>
              </a:spcBef>
              <a:spcAft>
                <a:spcPts val="0"/>
              </a:spcAft>
              <a:buFont typeface="Arial" panose="020B0604020202020204" pitchFamily="34" charset="0"/>
              <a:buChar char="​"/>
              <a:defRPr sz="1400">
                <a:solidFill>
                  <a:schemeClr val="bg1"/>
                </a:solidFill>
                <a:latin typeface="+mn-lt"/>
              </a:defRPr>
            </a:lvl3pPr>
            <a:lvl4pPr algn="ctr">
              <a:lnSpc>
                <a:spcPct val="100000"/>
              </a:lnSpc>
              <a:spcBef>
                <a:spcPts val="600"/>
              </a:spcBef>
              <a:spcAft>
                <a:spcPts val="0"/>
              </a:spcAft>
              <a:defRPr sz="1200">
                <a:solidFill>
                  <a:schemeClr val="bg1"/>
                </a:solidFill>
                <a:latin typeface="+mn-lt"/>
              </a:defRPr>
            </a:lvl4pPr>
            <a:lvl5pPr algn="ctr">
              <a:lnSpc>
                <a:spcPct val="100000"/>
              </a:lnSpc>
              <a:spcBef>
                <a:spcPts val="600"/>
              </a:spcBef>
              <a:spcAft>
                <a:spcPts val="0"/>
              </a:spcAft>
              <a:defRPr sz="1200">
                <a:solidFill>
                  <a:schemeClr val="bg1"/>
                </a:solidFill>
                <a:latin typeface="+mn-lt"/>
              </a:defRPr>
            </a:lvl5pPr>
            <a:lvl6pPr>
              <a:defRPr>
                <a:solidFill>
                  <a:schemeClr val="bg1"/>
                </a:solidFill>
              </a:defRPr>
            </a:lvl6pPr>
            <a:lvl7pPr>
              <a:defRPr>
                <a:solidFill>
                  <a:schemeClr val="bg1"/>
                </a:solidFill>
              </a:defRPr>
            </a:lvl7pPr>
            <a:lvl8pPr>
              <a:buNone/>
              <a:defRPr>
                <a:solidFill>
                  <a:schemeClr val="bg1"/>
                </a:solidFill>
              </a:defRPr>
            </a:lvl8pPr>
            <a:lvl9pPr>
              <a:defRPr>
                <a:solidFill>
                  <a:schemeClr val="bg1"/>
                </a:solidFill>
              </a:defRPr>
            </a:lvl9pPr>
          </a:lstStyle>
          <a:p>
            <a:pPr lvl="0"/>
            <a:r>
              <a:t>Click to edit Title</a:t>
            </a:r>
          </a:p>
          <a:p>
            <a:pPr lvl="1"/>
            <a:r>
              <a:t>Second level of copy</a:t>
            </a:r>
          </a:p>
          <a:p>
            <a:pPr lvl="2"/>
            <a:r>
              <a:t>Third level</a:t>
            </a:r>
          </a:p>
          <a:p>
            <a:pPr lvl="2"/>
            <a:r>
              <a:t>Fourth level</a:t>
            </a:r>
          </a:p>
          <a:p>
            <a:pPr lvl="4"/>
            <a:r>
              <a:t>Fifth level</a:t>
            </a:r>
          </a:p>
        </p:txBody>
      </p:sp>
      <p:sp>
        <p:nvSpPr>
          <p:cNvPr id="15" name="Text Placeholder 3"/>
          <p:cNvSpPr>
            <a:spLocks noGrp="1"/>
          </p:cNvSpPr>
          <p:nvPr>
            <p:ph type="body" sz="quarter" idx="28" hasCustomPrompt="1"/>
          </p:nvPr>
        </p:nvSpPr>
        <p:spPr>
          <a:xfrm>
            <a:off x="6164657" y="4460875"/>
            <a:ext cx="2651920" cy="1891235"/>
          </a:xfrm>
          <a:solidFill>
            <a:schemeClr val="tx2">
              <a:alpha val="95000"/>
            </a:schemeClr>
          </a:solidFill>
        </p:spPr>
        <p:txBody>
          <a:bodyPr lIns="182880" tIns="182880" rIns="182880"/>
          <a:lstStyle>
            <a:lvl1pPr marL="4763" indent="-4763" algn="ctr">
              <a:buFont typeface="Arial" panose="020B0604020202020204" pitchFamily="34" charset="0"/>
              <a:buChar char="​"/>
              <a:defRPr sz="1200" cap="all" spc="100" baseline="0">
                <a:solidFill>
                  <a:schemeClr val="bg1"/>
                </a:solidFill>
                <a:latin typeface="FreightSansLFPro SmBd" panose="02000503040000020004" pitchFamily="50" charset="0"/>
              </a:defRPr>
            </a:lvl1pPr>
            <a:lvl2pPr marL="1588" indent="-1588" algn="ctr">
              <a:buFont typeface="Arial" panose="020B0604020202020204" pitchFamily="34" charset="0"/>
              <a:buChar char="​"/>
              <a:defRPr sz="2000">
                <a:solidFill>
                  <a:schemeClr val="bg1"/>
                </a:solidFill>
                <a:latin typeface="+mj-lt"/>
              </a:defRPr>
            </a:lvl2pPr>
            <a:lvl3pPr marL="3175" indent="-3175" algn="ctr">
              <a:lnSpc>
                <a:spcPct val="100000"/>
              </a:lnSpc>
              <a:spcBef>
                <a:spcPts val="600"/>
              </a:spcBef>
              <a:spcAft>
                <a:spcPts val="0"/>
              </a:spcAft>
              <a:buFont typeface="Arial" panose="020B0604020202020204" pitchFamily="34" charset="0"/>
              <a:buChar char="​"/>
              <a:defRPr sz="1400">
                <a:solidFill>
                  <a:schemeClr val="bg1"/>
                </a:solidFill>
                <a:latin typeface="+mn-lt"/>
              </a:defRPr>
            </a:lvl3pPr>
            <a:lvl4pPr algn="ctr">
              <a:lnSpc>
                <a:spcPct val="100000"/>
              </a:lnSpc>
              <a:spcBef>
                <a:spcPts val="600"/>
              </a:spcBef>
              <a:spcAft>
                <a:spcPts val="0"/>
              </a:spcAft>
              <a:defRPr sz="1200">
                <a:solidFill>
                  <a:schemeClr val="bg1"/>
                </a:solidFill>
                <a:latin typeface="+mn-lt"/>
              </a:defRPr>
            </a:lvl4pPr>
            <a:lvl5pPr algn="ctr">
              <a:lnSpc>
                <a:spcPct val="100000"/>
              </a:lnSpc>
              <a:spcBef>
                <a:spcPts val="600"/>
              </a:spcBef>
              <a:spcAft>
                <a:spcPts val="0"/>
              </a:spcAft>
              <a:defRPr sz="1200">
                <a:solidFill>
                  <a:schemeClr val="bg1"/>
                </a:solidFill>
                <a:latin typeface="+mn-lt"/>
              </a:defRPr>
            </a:lvl5pPr>
            <a:lvl6pPr>
              <a:defRPr>
                <a:solidFill>
                  <a:schemeClr val="bg1"/>
                </a:solidFill>
              </a:defRPr>
            </a:lvl6pPr>
            <a:lvl7pPr>
              <a:defRPr>
                <a:solidFill>
                  <a:schemeClr val="bg1"/>
                </a:solidFill>
              </a:defRPr>
            </a:lvl7pPr>
            <a:lvl8pPr>
              <a:buNone/>
              <a:defRPr>
                <a:solidFill>
                  <a:schemeClr val="bg1"/>
                </a:solidFill>
              </a:defRPr>
            </a:lvl8pPr>
            <a:lvl9pPr>
              <a:defRPr>
                <a:solidFill>
                  <a:schemeClr val="bg1"/>
                </a:solidFill>
              </a:defRPr>
            </a:lvl9pPr>
          </a:lstStyle>
          <a:p>
            <a:pPr lvl="0"/>
            <a:r>
              <a:t>Click to edit Title</a:t>
            </a:r>
          </a:p>
          <a:p>
            <a:pPr lvl="1"/>
            <a:r>
              <a:t>Second level of copy</a:t>
            </a:r>
          </a:p>
          <a:p>
            <a:pPr lvl="2"/>
            <a:r>
              <a:t>Third level</a:t>
            </a:r>
          </a:p>
          <a:p>
            <a:pPr lvl="2"/>
            <a:r>
              <a:t>Fourth level</a:t>
            </a:r>
          </a:p>
          <a:p>
            <a:pPr lvl="4"/>
            <a:r>
              <a:t>Fifth level</a:t>
            </a:r>
          </a:p>
        </p:txBody>
      </p:sp>
      <p:sp>
        <p:nvSpPr>
          <p:cNvPr id="16" name="Text Placeholder 3"/>
          <p:cNvSpPr>
            <a:spLocks noGrp="1"/>
          </p:cNvSpPr>
          <p:nvPr>
            <p:ph type="body" sz="quarter" idx="29" hasCustomPrompt="1"/>
          </p:nvPr>
        </p:nvSpPr>
        <p:spPr>
          <a:xfrm>
            <a:off x="8967309" y="4460875"/>
            <a:ext cx="2651920" cy="1891235"/>
          </a:xfrm>
          <a:solidFill>
            <a:schemeClr val="tx2">
              <a:alpha val="95000"/>
            </a:schemeClr>
          </a:solidFill>
        </p:spPr>
        <p:txBody>
          <a:bodyPr lIns="182880" tIns="182880" rIns="182880"/>
          <a:lstStyle>
            <a:lvl1pPr marL="4763" indent="-4763" algn="ctr">
              <a:buFont typeface="Arial" panose="020B0604020202020204" pitchFamily="34" charset="0"/>
              <a:buChar char="​"/>
              <a:defRPr sz="1200" cap="all" spc="100" baseline="0">
                <a:solidFill>
                  <a:schemeClr val="bg1"/>
                </a:solidFill>
                <a:latin typeface="FreightSansLFPro SmBd" panose="02000503040000020004" pitchFamily="50" charset="0"/>
              </a:defRPr>
            </a:lvl1pPr>
            <a:lvl2pPr marL="1588" indent="-1588" algn="ctr">
              <a:buFont typeface="Arial" panose="020B0604020202020204" pitchFamily="34" charset="0"/>
              <a:buChar char="​"/>
              <a:defRPr sz="2000">
                <a:solidFill>
                  <a:schemeClr val="bg1"/>
                </a:solidFill>
                <a:latin typeface="+mj-lt"/>
              </a:defRPr>
            </a:lvl2pPr>
            <a:lvl3pPr marL="3175" indent="-3175" algn="ctr">
              <a:lnSpc>
                <a:spcPct val="100000"/>
              </a:lnSpc>
              <a:spcBef>
                <a:spcPts val="600"/>
              </a:spcBef>
              <a:spcAft>
                <a:spcPts val="0"/>
              </a:spcAft>
              <a:buFont typeface="Arial" panose="020B0604020202020204" pitchFamily="34" charset="0"/>
              <a:buChar char="​"/>
              <a:defRPr sz="1400">
                <a:solidFill>
                  <a:schemeClr val="bg1"/>
                </a:solidFill>
                <a:latin typeface="+mn-lt"/>
              </a:defRPr>
            </a:lvl3pPr>
            <a:lvl4pPr algn="ctr">
              <a:lnSpc>
                <a:spcPct val="100000"/>
              </a:lnSpc>
              <a:spcBef>
                <a:spcPts val="600"/>
              </a:spcBef>
              <a:spcAft>
                <a:spcPts val="0"/>
              </a:spcAft>
              <a:defRPr sz="1200">
                <a:solidFill>
                  <a:schemeClr val="bg1"/>
                </a:solidFill>
                <a:latin typeface="+mn-lt"/>
              </a:defRPr>
            </a:lvl4pPr>
            <a:lvl5pPr algn="ctr">
              <a:lnSpc>
                <a:spcPct val="100000"/>
              </a:lnSpc>
              <a:spcBef>
                <a:spcPts val="600"/>
              </a:spcBef>
              <a:spcAft>
                <a:spcPts val="0"/>
              </a:spcAft>
              <a:defRPr sz="1200">
                <a:solidFill>
                  <a:schemeClr val="bg1"/>
                </a:solidFill>
                <a:latin typeface="+mn-lt"/>
              </a:defRPr>
            </a:lvl5pPr>
            <a:lvl6pPr>
              <a:defRPr>
                <a:solidFill>
                  <a:schemeClr val="bg1"/>
                </a:solidFill>
              </a:defRPr>
            </a:lvl6pPr>
            <a:lvl7pPr>
              <a:defRPr>
                <a:solidFill>
                  <a:schemeClr val="bg1"/>
                </a:solidFill>
              </a:defRPr>
            </a:lvl7pPr>
            <a:lvl8pPr>
              <a:buNone/>
              <a:defRPr>
                <a:solidFill>
                  <a:schemeClr val="bg1"/>
                </a:solidFill>
              </a:defRPr>
            </a:lvl8pPr>
            <a:lvl9pPr>
              <a:defRPr>
                <a:solidFill>
                  <a:schemeClr val="bg1"/>
                </a:solidFill>
              </a:defRPr>
            </a:lvl9pPr>
          </a:lstStyle>
          <a:p>
            <a:pPr lvl="0"/>
            <a:r>
              <a:t>Click to edit Title</a:t>
            </a:r>
          </a:p>
          <a:p>
            <a:pPr lvl="1"/>
            <a:r>
              <a:t>Second level of copy</a:t>
            </a:r>
          </a:p>
          <a:p>
            <a:pPr lvl="2"/>
            <a:r>
              <a:t>Third level</a:t>
            </a:r>
          </a:p>
          <a:p>
            <a:pPr lvl="2"/>
            <a:r>
              <a:t>Fourth level</a:t>
            </a:r>
          </a:p>
          <a:p>
            <a:pPr lvl="4"/>
            <a:r>
              <a:t>Fifth level</a:t>
            </a:r>
          </a:p>
        </p:txBody>
      </p:sp>
      <p:sp>
        <p:nvSpPr>
          <p:cNvPr id="17" name="Text Placeholder 3"/>
          <p:cNvSpPr>
            <a:spLocks noGrp="1"/>
          </p:cNvSpPr>
          <p:nvPr>
            <p:ph type="body" sz="quarter" idx="30" hasCustomPrompt="1"/>
          </p:nvPr>
        </p:nvSpPr>
        <p:spPr>
          <a:xfrm>
            <a:off x="559593" y="4460875"/>
            <a:ext cx="2651920" cy="1891235"/>
          </a:xfrm>
          <a:solidFill>
            <a:schemeClr val="tx2">
              <a:alpha val="95000"/>
            </a:schemeClr>
          </a:solidFill>
        </p:spPr>
        <p:txBody>
          <a:bodyPr lIns="182880" tIns="182880" rIns="182880"/>
          <a:lstStyle>
            <a:lvl1pPr marL="4763" indent="-4763" algn="ctr">
              <a:buFont typeface="Arial" panose="020B0604020202020204" pitchFamily="34" charset="0"/>
              <a:buChar char="​"/>
              <a:defRPr sz="1200" cap="all" spc="100" baseline="0">
                <a:solidFill>
                  <a:schemeClr val="bg1"/>
                </a:solidFill>
                <a:latin typeface="FreightSansLFPro SmBd" panose="02000503040000020004" pitchFamily="50" charset="0"/>
              </a:defRPr>
            </a:lvl1pPr>
            <a:lvl2pPr marL="1588" indent="-1588" algn="ctr">
              <a:buFont typeface="Arial" panose="020B0604020202020204" pitchFamily="34" charset="0"/>
              <a:buChar char="​"/>
              <a:defRPr sz="2000">
                <a:solidFill>
                  <a:schemeClr val="bg1"/>
                </a:solidFill>
                <a:latin typeface="+mj-lt"/>
              </a:defRPr>
            </a:lvl2pPr>
            <a:lvl3pPr marL="3175" indent="-3175" algn="ctr">
              <a:lnSpc>
                <a:spcPct val="100000"/>
              </a:lnSpc>
              <a:spcBef>
                <a:spcPts val="600"/>
              </a:spcBef>
              <a:spcAft>
                <a:spcPts val="0"/>
              </a:spcAft>
              <a:buFont typeface="Arial" panose="020B0604020202020204" pitchFamily="34" charset="0"/>
              <a:buChar char="​"/>
              <a:defRPr sz="1400">
                <a:solidFill>
                  <a:schemeClr val="bg1"/>
                </a:solidFill>
                <a:latin typeface="+mn-lt"/>
              </a:defRPr>
            </a:lvl3pPr>
            <a:lvl4pPr algn="ctr">
              <a:lnSpc>
                <a:spcPct val="100000"/>
              </a:lnSpc>
              <a:spcBef>
                <a:spcPts val="600"/>
              </a:spcBef>
              <a:spcAft>
                <a:spcPts val="0"/>
              </a:spcAft>
              <a:defRPr sz="1200">
                <a:solidFill>
                  <a:schemeClr val="bg1"/>
                </a:solidFill>
                <a:latin typeface="+mn-lt"/>
              </a:defRPr>
            </a:lvl4pPr>
            <a:lvl5pPr algn="ctr">
              <a:lnSpc>
                <a:spcPct val="100000"/>
              </a:lnSpc>
              <a:spcBef>
                <a:spcPts val="600"/>
              </a:spcBef>
              <a:spcAft>
                <a:spcPts val="0"/>
              </a:spcAft>
              <a:defRPr sz="1200">
                <a:solidFill>
                  <a:schemeClr val="bg1"/>
                </a:solidFill>
                <a:latin typeface="+mn-lt"/>
              </a:defRPr>
            </a:lvl5pPr>
            <a:lvl6pPr>
              <a:defRPr>
                <a:solidFill>
                  <a:schemeClr val="bg1"/>
                </a:solidFill>
              </a:defRPr>
            </a:lvl6pPr>
            <a:lvl7pPr>
              <a:defRPr>
                <a:solidFill>
                  <a:schemeClr val="bg1"/>
                </a:solidFill>
              </a:defRPr>
            </a:lvl7pPr>
            <a:lvl8pPr>
              <a:buNone/>
              <a:defRPr>
                <a:solidFill>
                  <a:schemeClr val="bg1"/>
                </a:solidFill>
              </a:defRPr>
            </a:lvl8pPr>
            <a:lvl9pPr>
              <a:defRPr>
                <a:solidFill>
                  <a:schemeClr val="bg1"/>
                </a:solidFill>
              </a:defRPr>
            </a:lvl9pPr>
          </a:lstStyle>
          <a:p>
            <a:pPr lvl="0"/>
            <a:r>
              <a:t>Click to edit Title</a:t>
            </a:r>
          </a:p>
          <a:p>
            <a:pPr lvl="1"/>
            <a:r>
              <a:t>Second level of copy</a:t>
            </a:r>
          </a:p>
          <a:p>
            <a:pPr lvl="2"/>
            <a:r>
              <a:t>Third level</a:t>
            </a:r>
          </a:p>
          <a:p>
            <a:pPr lvl="2"/>
            <a:r>
              <a:t>Fourth level</a:t>
            </a:r>
          </a:p>
          <a:p>
            <a:pPr lvl="4"/>
            <a:r>
              <a:t>Fifth level</a:t>
            </a:r>
          </a:p>
        </p:txBody>
      </p:sp>
      <p:sp>
        <p:nvSpPr>
          <p:cNvPr id="3" name="Title 2"/>
          <p:cNvSpPr>
            <a:spLocks noGrp="1"/>
          </p:cNvSpPr>
          <p:nvPr>
            <p:ph type="title"/>
          </p:nvPr>
        </p:nvSpPr>
        <p:spPr/>
        <p:txBody>
          <a:bodyPr/>
          <a:lstStyle/>
          <a:p>
            <a:r>
              <a:t>Click to edit Master title style</a:t>
            </a:r>
          </a:p>
        </p:txBody>
      </p:sp>
      <p:sp>
        <p:nvSpPr>
          <p:cNvPr id="2" name="Date Placeholder 1"/>
          <p:cNvSpPr>
            <a:spLocks noGrp="1"/>
          </p:cNvSpPr>
          <p:nvPr>
            <p:ph type="dt" sz="half" idx="31"/>
          </p:nvPr>
        </p:nvSpPr>
        <p:spPr/>
        <p:txBody>
          <a:bodyPr/>
          <a:lstStyle/>
          <a:p>
            <a:fld id="{71A8C110-3ABD-4FAD-8390-5F71EE8589DB}" type="datetime1">
              <a:rPr lang="en-US" smtClean="0"/>
              <a:t>5/22/2020</a:t>
            </a:fld>
            <a:endParaRPr/>
          </a:p>
        </p:txBody>
      </p:sp>
      <p:sp>
        <p:nvSpPr>
          <p:cNvPr id="4" name="Footer Placeholder 3"/>
          <p:cNvSpPr>
            <a:spLocks noGrp="1"/>
          </p:cNvSpPr>
          <p:nvPr>
            <p:ph type="ftr" sz="quarter" idx="32"/>
          </p:nvPr>
        </p:nvSpPr>
        <p:spPr/>
        <p:txBody>
          <a:bodyPr/>
          <a:lstStyle/>
          <a:p>
            <a:endParaRPr/>
          </a:p>
        </p:txBody>
      </p:sp>
      <p:sp>
        <p:nvSpPr>
          <p:cNvPr id="5" name="Slide Number Placeholder 4"/>
          <p:cNvSpPr>
            <a:spLocks noGrp="1"/>
          </p:cNvSpPr>
          <p:nvPr>
            <p:ph type="sldNum" sz="quarter" idx="33"/>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82204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F04-E125-480A-A090-7C89C59542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9B7717-17BF-4BC1-AFC7-DE07D49C0616}"/>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4" name="Footer Placeholder 3">
            <a:extLst>
              <a:ext uri="{FF2B5EF4-FFF2-40B4-BE49-F238E27FC236}">
                <a16:creationId xmlns:a16="http://schemas.microsoft.com/office/drawing/2014/main" id="{7D723672-0E6D-4275-BF3D-B70A2359C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0E018-E90E-4722-A775-256E838527A2}"/>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15334153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Header and Single Device">
    <p:spTree>
      <p:nvGrpSpPr>
        <p:cNvPr id="1" name=""/>
        <p:cNvGrpSpPr/>
        <p:nvPr/>
      </p:nvGrpSpPr>
      <p:grpSpPr>
        <a:xfrm>
          <a:off x="0" y="0"/>
          <a:ext cx="0" cy="0"/>
          <a:chOff x="0" y="0"/>
          <a:chExt cx="0" cy="0"/>
        </a:xfrm>
      </p:grpSpPr>
      <p:pic>
        <p:nvPicPr>
          <p:cNvPr id="12" name="Picture 11"/>
          <p:cNvPicPr>
            <a:picLocks noChangeAspect="1"/>
          </p:cNvPicPr>
          <p:nvPr/>
        </p:nvPicPr>
        <p:blipFill>
          <a:blip r:embed="rId2"/>
          <a:srcRect l="39560" t="12660"/>
          <a:stretch>
            <a:fillRect/>
          </a:stretch>
        </p:blipFill>
        <p:spPr>
          <a:xfrm>
            <a:off x="0" y="0"/>
            <a:ext cx="2743200" cy="4545013"/>
          </a:xfrm>
          <a:custGeom>
            <a:avLst/>
            <a:gdLst>
              <a:gd name="connsiteX0" fmla="*/ 0 w 2743200"/>
              <a:gd name="connsiteY0" fmla="*/ 0 h 4545013"/>
              <a:gd name="connsiteX1" fmla="*/ 2743200 w 2743200"/>
              <a:gd name="connsiteY1" fmla="*/ 0 h 4545013"/>
              <a:gd name="connsiteX2" fmla="*/ 2743200 w 2743200"/>
              <a:gd name="connsiteY2" fmla="*/ 4545013 h 4545013"/>
              <a:gd name="connsiteX3" fmla="*/ 0 w 2743200"/>
              <a:gd name="connsiteY3" fmla="*/ 4545013 h 4545013"/>
            </a:gdLst>
            <a:ahLst/>
            <a:cxnLst>
              <a:cxn ang="0">
                <a:pos x="connsiteX0" y="connsiteY0"/>
              </a:cxn>
              <a:cxn ang="0">
                <a:pos x="connsiteX1" y="connsiteY1"/>
              </a:cxn>
              <a:cxn ang="0">
                <a:pos x="connsiteX2" y="connsiteY2"/>
              </a:cxn>
              <a:cxn ang="0">
                <a:pos x="connsiteX3" y="connsiteY3"/>
              </a:cxn>
            </a:cxnLst>
            <a:rect l="l" t="t" r="r" b="b"/>
            <a:pathLst>
              <a:path w="2743200" h="4545013">
                <a:moveTo>
                  <a:pt x="0" y="0"/>
                </a:moveTo>
                <a:lnTo>
                  <a:pt x="2743200" y="0"/>
                </a:lnTo>
                <a:lnTo>
                  <a:pt x="2743200" y="4545013"/>
                </a:lnTo>
                <a:lnTo>
                  <a:pt x="0" y="4545013"/>
                </a:lnTo>
                <a:close/>
              </a:path>
            </a:pathLst>
          </a:custGeom>
        </p:spPr>
      </p:pic>
      <p:pic>
        <p:nvPicPr>
          <p:cNvPr id="11" name="Picture 10"/>
          <p:cNvPicPr>
            <a:picLocks noChangeAspect="1"/>
          </p:cNvPicPr>
          <p:nvPr/>
        </p:nvPicPr>
        <p:blipFill>
          <a:blip r:embed="rId3">
            <a:grayscl/>
            <a:extLst>
              <a:ext uri="{28A0092B-C50C-407E-A947-70E740481C1C}">
                <a14:useLocalDpi xmlns:a14="http://schemas.microsoft.com/office/drawing/2010/main"/>
              </a:ext>
            </a:extLst>
          </a:blip>
          <a:stretch>
            <a:fillRect/>
          </a:stretch>
        </p:blipFill>
        <p:spPr>
          <a:xfrm rot="7249779" flipV="1">
            <a:off x="1005584" y="331723"/>
            <a:ext cx="3172664" cy="2392501"/>
          </a:xfrm>
          <a:prstGeom prst="rect">
            <a:avLst/>
          </a:prstGeom>
        </p:spPr>
      </p:pic>
      <p:sp>
        <p:nvSpPr>
          <p:cNvPr id="111" name="Text Placeholder 2"/>
          <p:cNvSpPr>
            <a:spLocks noGrp="1"/>
          </p:cNvSpPr>
          <p:nvPr>
            <p:ph idx="1"/>
          </p:nvPr>
        </p:nvSpPr>
        <p:spPr>
          <a:xfrm>
            <a:off x="559593" y="1994771"/>
            <a:ext cx="3888119" cy="2741635"/>
          </a:xfrm>
          <a:prstGeom prst="rect">
            <a:avLst/>
          </a:prstGeom>
        </p:spPr>
        <p:txBody>
          <a:bodyPr vert="horz" lIns="0" tIns="0" rIns="0" bIns="0" rtlCol="0">
            <a:noAutofit/>
          </a:bodyPr>
          <a:lstStyle>
            <a:lvl8pPr>
              <a:spcAft>
                <a:spcPts val="1200"/>
              </a:spcAft>
              <a:defRPr/>
            </a:lvl8pPr>
          </a:lstStyle>
          <a:p>
            <a:pPr lvl="0"/>
            <a:r>
              <a:t>Edit Master text styles</a:t>
            </a:r>
          </a:p>
          <a:p>
            <a:pPr lvl="1"/>
            <a:r>
              <a:t>Second level</a:t>
            </a:r>
          </a:p>
          <a:p>
            <a:pPr lvl="2"/>
            <a:r>
              <a:t>Third level</a:t>
            </a:r>
          </a:p>
          <a:p>
            <a:pPr lvl="3"/>
            <a:r>
              <a:t>Fourth level</a:t>
            </a:r>
          </a:p>
          <a:p>
            <a:pPr lvl="4"/>
            <a:r>
              <a:t>Fifth level</a:t>
            </a:r>
          </a:p>
        </p:txBody>
      </p:sp>
      <p:sp>
        <p:nvSpPr>
          <p:cNvPr id="19"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5" name="Title 4"/>
          <p:cNvSpPr>
            <a:spLocks noGrp="1"/>
          </p:cNvSpPr>
          <p:nvPr>
            <p:ph type="title"/>
          </p:nvPr>
        </p:nvSpPr>
        <p:spPr/>
        <p:txBody>
          <a:bodyPr/>
          <a:lstStyle/>
          <a:p>
            <a:r>
              <a:t>Click to edit Master title style</a:t>
            </a:r>
          </a:p>
        </p:txBody>
      </p:sp>
      <p:sp>
        <p:nvSpPr>
          <p:cNvPr id="8" name="Date Placeholder 7"/>
          <p:cNvSpPr>
            <a:spLocks noGrp="1"/>
          </p:cNvSpPr>
          <p:nvPr>
            <p:ph type="dt" sz="half" idx="14"/>
          </p:nvPr>
        </p:nvSpPr>
        <p:spPr/>
        <p:txBody>
          <a:bodyPr/>
          <a:lstStyle/>
          <a:p>
            <a:fld id="{D61E4BE1-8F57-4469-8F1E-84ABEE3A61CA}" type="datetime1">
              <a:rPr lang="en-US" smtClean="0"/>
              <a:t>5/22/2020</a:t>
            </a:fld>
            <a:endParaRPr/>
          </a:p>
        </p:txBody>
      </p:sp>
      <p:sp>
        <p:nvSpPr>
          <p:cNvPr id="9" name="Footer Placeholder 8"/>
          <p:cNvSpPr>
            <a:spLocks noGrp="1"/>
          </p:cNvSpPr>
          <p:nvPr>
            <p:ph type="ftr" sz="quarter" idx="15"/>
          </p:nvPr>
        </p:nvSpPr>
        <p:spPr/>
        <p:txBody>
          <a:bodyPr/>
          <a:lstStyle/>
          <a:p>
            <a:endParaRPr/>
          </a:p>
        </p:txBody>
      </p:sp>
      <p:sp>
        <p:nvSpPr>
          <p:cNvPr id="13" name="Slide Number Placeholder 12"/>
          <p:cNvSpPr>
            <a:spLocks noGrp="1"/>
          </p:cNvSpPr>
          <p:nvPr>
            <p:ph type="sldNum" sz="quarter" idx="16"/>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82610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ingle Device">
    <p:spTree>
      <p:nvGrpSpPr>
        <p:cNvPr id="1" name=""/>
        <p:cNvGrpSpPr/>
        <p:nvPr/>
      </p:nvGrpSpPr>
      <p:grpSpPr>
        <a:xfrm>
          <a:off x="0" y="0"/>
          <a:ext cx="0" cy="0"/>
          <a:chOff x="0" y="0"/>
          <a:chExt cx="0" cy="0"/>
        </a:xfrm>
      </p:grpSpPr>
      <p:pic>
        <p:nvPicPr>
          <p:cNvPr id="10" name="Picture 9"/>
          <p:cNvPicPr>
            <a:picLocks noChangeAspect="1"/>
          </p:cNvPicPr>
          <p:nvPr/>
        </p:nvPicPr>
        <p:blipFill>
          <a:blip r:embed="rId2"/>
          <a:srcRect t="31696"/>
          <a:stretch>
            <a:fillRect/>
          </a:stretch>
        </p:blipFill>
        <p:spPr>
          <a:xfrm>
            <a:off x="1008062" y="0"/>
            <a:ext cx="4547806" cy="3554412"/>
          </a:xfrm>
          <a:custGeom>
            <a:avLst/>
            <a:gdLst>
              <a:gd name="connsiteX0" fmla="*/ 0 w 4547806"/>
              <a:gd name="connsiteY0" fmla="*/ 0 h 3554412"/>
              <a:gd name="connsiteX1" fmla="*/ 4547806 w 4547806"/>
              <a:gd name="connsiteY1" fmla="*/ 0 h 3554412"/>
              <a:gd name="connsiteX2" fmla="*/ 4547806 w 4547806"/>
              <a:gd name="connsiteY2" fmla="*/ 3554412 h 3554412"/>
              <a:gd name="connsiteX3" fmla="*/ 0 w 4547806"/>
              <a:gd name="connsiteY3" fmla="*/ 3554412 h 3554412"/>
            </a:gdLst>
            <a:ahLst/>
            <a:cxnLst>
              <a:cxn ang="0">
                <a:pos x="connsiteX0" y="connsiteY0"/>
              </a:cxn>
              <a:cxn ang="0">
                <a:pos x="connsiteX1" y="connsiteY1"/>
              </a:cxn>
              <a:cxn ang="0">
                <a:pos x="connsiteX2" y="connsiteY2"/>
              </a:cxn>
              <a:cxn ang="0">
                <a:pos x="connsiteX3" y="connsiteY3"/>
              </a:cxn>
            </a:cxnLst>
            <a:rect l="l" t="t" r="r" b="b"/>
            <a:pathLst>
              <a:path w="4547806" h="3554412">
                <a:moveTo>
                  <a:pt x="0" y="0"/>
                </a:moveTo>
                <a:lnTo>
                  <a:pt x="4547806" y="0"/>
                </a:lnTo>
                <a:lnTo>
                  <a:pt x="4547806" y="3554412"/>
                </a:lnTo>
                <a:lnTo>
                  <a:pt x="0" y="3554412"/>
                </a:lnTo>
                <a:close/>
              </a:path>
            </a:pathLst>
          </a:custGeom>
        </p:spPr>
      </p:pic>
      <p:pic>
        <p:nvPicPr>
          <p:cNvPr id="8" name="Picture 7"/>
          <p:cNvPicPr>
            <a:picLocks noChangeAspect="1"/>
          </p:cNvPicPr>
          <p:nvPr/>
        </p:nvPicPr>
        <p:blipFill>
          <a:blip r:embed="rId3">
            <a:grayscl/>
            <a:lum bright="15000"/>
            <a:extLst>
              <a:ext uri="{28A0092B-C50C-407E-A947-70E740481C1C}">
                <a14:useLocalDpi xmlns:a14="http://schemas.microsoft.com/office/drawing/2010/main"/>
              </a:ext>
            </a:extLst>
          </a:blip>
          <a:stretch>
            <a:fillRect/>
          </a:stretch>
        </p:blipFill>
        <p:spPr>
          <a:xfrm rot="14530602" flipV="1">
            <a:off x="630083" y="1490176"/>
            <a:ext cx="3660058" cy="2760044"/>
          </a:xfrm>
          <a:prstGeom prst="rect">
            <a:avLst/>
          </a:prstGeom>
        </p:spPr>
      </p:pic>
      <p:sp>
        <p:nvSpPr>
          <p:cNvPr id="2" name="Date Placeholder 1"/>
          <p:cNvSpPr>
            <a:spLocks noGrp="1"/>
          </p:cNvSpPr>
          <p:nvPr>
            <p:ph type="dt" sz="half" idx="10"/>
          </p:nvPr>
        </p:nvSpPr>
        <p:spPr/>
        <p:txBody>
          <a:bodyPr/>
          <a:lstStyle/>
          <a:p>
            <a:fld id="{956449F4-007D-4065-906C-5D2E8180B396}" type="datetime1">
              <a:rPr lang="en-US" smtClean="0"/>
              <a:t>5/22/2020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60867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Header and Horizontal Single Device">
    <p:spTree>
      <p:nvGrpSpPr>
        <p:cNvPr id="1" name=""/>
        <p:cNvGrpSpPr/>
        <p:nvPr/>
      </p:nvGrpSpPr>
      <p:grpSpPr>
        <a:xfrm>
          <a:off x="0" y="0"/>
          <a:ext cx="0" cy="0"/>
          <a:chOff x="0" y="0"/>
          <a:chExt cx="0" cy="0"/>
        </a:xfrm>
      </p:grpSpPr>
      <p:pic>
        <p:nvPicPr>
          <p:cNvPr id="12" name="Picture 11"/>
          <p:cNvPicPr>
            <a:picLocks noChangeAspect="1"/>
          </p:cNvPicPr>
          <p:nvPr/>
        </p:nvPicPr>
        <p:blipFill>
          <a:blip r:embed="rId2"/>
          <a:srcRect t="26442" r="17244"/>
          <a:stretch>
            <a:fillRect/>
          </a:stretch>
        </p:blipFill>
        <p:spPr>
          <a:xfrm>
            <a:off x="8428420" y="0"/>
            <a:ext cx="3763581" cy="3827821"/>
          </a:xfrm>
          <a:custGeom>
            <a:avLst/>
            <a:gdLst>
              <a:gd name="connsiteX0" fmla="*/ 0 w 3763581"/>
              <a:gd name="connsiteY0" fmla="*/ 0 h 3827821"/>
              <a:gd name="connsiteX1" fmla="*/ 3763581 w 3763581"/>
              <a:gd name="connsiteY1" fmla="*/ 0 h 3827821"/>
              <a:gd name="connsiteX2" fmla="*/ 3763581 w 3763581"/>
              <a:gd name="connsiteY2" fmla="*/ 3827821 h 3827821"/>
              <a:gd name="connsiteX3" fmla="*/ 0 w 3763581"/>
              <a:gd name="connsiteY3" fmla="*/ 3827821 h 3827821"/>
            </a:gdLst>
            <a:ahLst/>
            <a:cxnLst>
              <a:cxn ang="0">
                <a:pos x="connsiteX0" y="connsiteY0"/>
              </a:cxn>
              <a:cxn ang="0">
                <a:pos x="connsiteX1" y="connsiteY1"/>
              </a:cxn>
              <a:cxn ang="0">
                <a:pos x="connsiteX2" y="connsiteY2"/>
              </a:cxn>
              <a:cxn ang="0">
                <a:pos x="connsiteX3" y="connsiteY3"/>
              </a:cxn>
            </a:cxnLst>
            <a:rect l="l" t="t" r="r" b="b"/>
            <a:pathLst>
              <a:path w="3763581" h="3827821">
                <a:moveTo>
                  <a:pt x="0" y="0"/>
                </a:moveTo>
                <a:lnTo>
                  <a:pt x="3763581" y="0"/>
                </a:lnTo>
                <a:lnTo>
                  <a:pt x="3763581" y="3827821"/>
                </a:lnTo>
                <a:lnTo>
                  <a:pt x="0" y="3827821"/>
                </a:lnTo>
                <a:close/>
              </a:path>
            </a:pathLst>
          </a:custGeom>
        </p:spPr>
      </p:pic>
      <p:pic>
        <p:nvPicPr>
          <p:cNvPr id="14" name="Picture 13"/>
          <p:cNvPicPr>
            <a:picLocks noChangeAspect="1"/>
          </p:cNvPicPr>
          <p:nvPr/>
        </p:nvPicPr>
        <p:blipFill rotWithShape="1">
          <a:blip r:embed="rId3">
            <a:grayscl/>
            <a:extLst>
              <a:ext uri="{28A0092B-C50C-407E-A947-70E740481C1C}">
                <a14:useLocalDpi xmlns:a14="http://schemas.microsoft.com/office/drawing/2010/main"/>
              </a:ext>
            </a:extLst>
          </a:blip>
          <a:srcRect r="49" b="-137"/>
          <a:stretch/>
        </p:blipFill>
        <p:spPr>
          <a:xfrm rot="7069398" flipH="1" flipV="1">
            <a:off x="9944154" y="2554624"/>
            <a:ext cx="2082660" cy="1955438"/>
          </a:xfrm>
          <a:custGeom>
            <a:avLst/>
            <a:gdLst>
              <a:gd name="connsiteX0" fmla="*/ 2082660 w 2082660"/>
              <a:gd name="connsiteY0" fmla="*/ 0 h 1955438"/>
              <a:gd name="connsiteX1" fmla="*/ 2082660 w 2082660"/>
              <a:gd name="connsiteY1" fmla="*/ 1792380 h 1955438"/>
              <a:gd name="connsiteX2" fmla="*/ 1773698 w 2082660"/>
              <a:gd name="connsiteY2" fmla="*/ 1955438 h 1955438"/>
              <a:gd name="connsiteX3" fmla="*/ 0 w 2082660"/>
              <a:gd name="connsiteY3" fmla="*/ 1955438 h 1955438"/>
              <a:gd name="connsiteX4" fmla="*/ 0 w 2082660"/>
              <a:gd name="connsiteY4" fmla="*/ 0 h 195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2660" h="1955438">
                <a:moveTo>
                  <a:pt x="2082660" y="0"/>
                </a:moveTo>
                <a:lnTo>
                  <a:pt x="2082660" y="1792380"/>
                </a:lnTo>
                <a:lnTo>
                  <a:pt x="1773698" y="1955438"/>
                </a:lnTo>
                <a:lnTo>
                  <a:pt x="0" y="1955438"/>
                </a:lnTo>
                <a:lnTo>
                  <a:pt x="0" y="0"/>
                </a:lnTo>
                <a:close/>
              </a:path>
            </a:pathLst>
          </a:custGeom>
        </p:spPr>
      </p:pic>
      <p:sp>
        <p:nvSpPr>
          <p:cNvPr id="19" name="Text Placeholder 6"/>
          <p:cNvSpPr>
            <a:spLocks noGrp="1"/>
          </p:cNvSpPr>
          <p:nvPr>
            <p:ph type="body" sz="quarter" idx="13"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5" name="Title 4"/>
          <p:cNvSpPr>
            <a:spLocks noGrp="1"/>
          </p:cNvSpPr>
          <p:nvPr>
            <p:ph type="title"/>
          </p:nvPr>
        </p:nvSpPr>
        <p:spPr/>
        <p:txBody>
          <a:bodyPr/>
          <a:lstStyle/>
          <a:p>
            <a:r>
              <a:t>Click to edit Master title style</a:t>
            </a:r>
          </a:p>
        </p:txBody>
      </p:sp>
      <p:sp>
        <p:nvSpPr>
          <p:cNvPr id="8" name="Date Placeholder 7"/>
          <p:cNvSpPr>
            <a:spLocks noGrp="1"/>
          </p:cNvSpPr>
          <p:nvPr>
            <p:ph type="dt" sz="half" idx="14"/>
          </p:nvPr>
        </p:nvSpPr>
        <p:spPr/>
        <p:txBody>
          <a:bodyPr/>
          <a:lstStyle/>
          <a:p>
            <a:fld id="{D3E84DEE-5864-4739-9DE6-4983BEF34F77}" type="datetime1">
              <a:rPr lang="en-US" smtClean="0"/>
              <a:t>5/22/2020</a:t>
            </a:fld>
            <a:endParaRPr/>
          </a:p>
        </p:txBody>
      </p:sp>
      <p:sp>
        <p:nvSpPr>
          <p:cNvPr id="10" name="Footer Placeholder 9"/>
          <p:cNvSpPr>
            <a:spLocks noGrp="1"/>
          </p:cNvSpPr>
          <p:nvPr>
            <p:ph type="ftr" sz="quarter" idx="15"/>
          </p:nvPr>
        </p:nvSpPr>
        <p:spPr/>
        <p:txBody>
          <a:bodyPr/>
          <a:lstStyle/>
          <a:p>
            <a:endParaRPr/>
          </a:p>
        </p:txBody>
      </p:sp>
      <p:sp>
        <p:nvSpPr>
          <p:cNvPr id="15" name="Slide Number Placeholder 14"/>
          <p:cNvSpPr>
            <a:spLocks noGrp="1"/>
          </p:cNvSpPr>
          <p:nvPr>
            <p:ph type="sldNum" sz="quarter" idx="16"/>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265862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Devices with Header">
    <p:spTree>
      <p:nvGrpSpPr>
        <p:cNvPr id="1" name=""/>
        <p:cNvGrpSpPr/>
        <p:nvPr/>
      </p:nvGrpSpPr>
      <p:grpSpPr>
        <a:xfrm>
          <a:off x="0" y="0"/>
          <a:ext cx="0" cy="0"/>
          <a:chOff x="0" y="0"/>
          <a:chExt cx="0" cy="0"/>
        </a:xfrm>
      </p:grpSpPr>
      <p:pic>
        <p:nvPicPr>
          <p:cNvPr id="12" name="Picture 11"/>
          <p:cNvPicPr>
            <a:picLocks noChangeAspect="1"/>
          </p:cNvPicPr>
          <p:nvPr/>
        </p:nvPicPr>
        <p:blipFill>
          <a:blip r:embed="rId2"/>
          <a:srcRect l="31239" t="11092"/>
          <a:stretch>
            <a:fillRect/>
          </a:stretch>
        </p:blipFill>
        <p:spPr>
          <a:xfrm>
            <a:off x="0" y="0"/>
            <a:ext cx="2932490" cy="4588520"/>
          </a:xfrm>
          <a:custGeom>
            <a:avLst/>
            <a:gdLst>
              <a:gd name="connsiteX0" fmla="*/ 0 w 2932490"/>
              <a:gd name="connsiteY0" fmla="*/ 0 h 4588520"/>
              <a:gd name="connsiteX1" fmla="*/ 2932490 w 2932490"/>
              <a:gd name="connsiteY1" fmla="*/ 0 h 4588520"/>
              <a:gd name="connsiteX2" fmla="*/ 2932490 w 2932490"/>
              <a:gd name="connsiteY2" fmla="*/ 4588520 h 4588520"/>
              <a:gd name="connsiteX3" fmla="*/ 0 w 2932490"/>
              <a:gd name="connsiteY3" fmla="*/ 4588520 h 4588520"/>
            </a:gdLst>
            <a:ahLst/>
            <a:cxnLst>
              <a:cxn ang="0">
                <a:pos x="connsiteX0" y="connsiteY0"/>
              </a:cxn>
              <a:cxn ang="0">
                <a:pos x="connsiteX1" y="connsiteY1"/>
              </a:cxn>
              <a:cxn ang="0">
                <a:pos x="connsiteX2" y="connsiteY2"/>
              </a:cxn>
              <a:cxn ang="0">
                <a:pos x="connsiteX3" y="connsiteY3"/>
              </a:cxn>
            </a:cxnLst>
            <a:rect l="l" t="t" r="r" b="b"/>
            <a:pathLst>
              <a:path w="2932490" h="4588520">
                <a:moveTo>
                  <a:pt x="0" y="0"/>
                </a:moveTo>
                <a:lnTo>
                  <a:pt x="2932490" y="0"/>
                </a:lnTo>
                <a:lnTo>
                  <a:pt x="2932490" y="4588520"/>
                </a:lnTo>
                <a:lnTo>
                  <a:pt x="0" y="4588520"/>
                </a:lnTo>
                <a:close/>
              </a:path>
            </a:pathLst>
          </a:custGeom>
        </p:spPr>
      </p:pic>
      <p:pic>
        <p:nvPicPr>
          <p:cNvPr id="15" name="Picture 14"/>
          <p:cNvPicPr>
            <a:picLocks noChangeAspect="1"/>
          </p:cNvPicPr>
          <p:nvPr/>
        </p:nvPicPr>
        <p:blipFill>
          <a:blip r:embed="rId3">
            <a:grayscl/>
            <a:lum bright="14000"/>
            <a:extLst>
              <a:ext uri="{28A0092B-C50C-407E-A947-70E740481C1C}">
                <a14:useLocalDpi xmlns:a14="http://schemas.microsoft.com/office/drawing/2010/main"/>
              </a:ext>
            </a:extLst>
          </a:blip>
          <a:stretch>
            <a:fillRect/>
          </a:stretch>
        </p:blipFill>
        <p:spPr>
          <a:xfrm rot="10259754" flipV="1">
            <a:off x="-247052" y="3063815"/>
            <a:ext cx="2854384" cy="2152487"/>
          </a:xfrm>
          <a:prstGeom prst="rect">
            <a:avLst/>
          </a:prstGeom>
        </p:spPr>
      </p:pic>
      <p:sp>
        <p:nvSpPr>
          <p:cNvPr id="18" name="Text Placeholder 6"/>
          <p:cNvSpPr>
            <a:spLocks noGrp="1"/>
          </p:cNvSpPr>
          <p:nvPr>
            <p:ph type="body" sz="quarter" idx="15" hasCustomPrompt="1"/>
          </p:nvPr>
        </p:nvSpPr>
        <p:spPr>
          <a:xfrm>
            <a:off x="570167" y="801053"/>
            <a:ext cx="11055096"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t>Click to add subtitle</a:t>
            </a:r>
          </a:p>
        </p:txBody>
      </p:sp>
      <p:sp>
        <p:nvSpPr>
          <p:cNvPr id="5" name="Title 4"/>
          <p:cNvSpPr>
            <a:spLocks noGrp="1"/>
          </p:cNvSpPr>
          <p:nvPr>
            <p:ph type="title"/>
          </p:nvPr>
        </p:nvSpPr>
        <p:spPr/>
        <p:txBody>
          <a:bodyPr/>
          <a:lstStyle/>
          <a:p>
            <a:r>
              <a:t>Click to edit Master title style</a:t>
            </a:r>
          </a:p>
        </p:txBody>
      </p:sp>
      <p:sp>
        <p:nvSpPr>
          <p:cNvPr id="8" name="Date Placeholder 7"/>
          <p:cNvSpPr>
            <a:spLocks noGrp="1"/>
          </p:cNvSpPr>
          <p:nvPr>
            <p:ph type="dt" sz="half" idx="16"/>
          </p:nvPr>
        </p:nvSpPr>
        <p:spPr/>
        <p:txBody>
          <a:bodyPr/>
          <a:lstStyle/>
          <a:p>
            <a:fld id="{9AC4A2F9-0295-4DC1-B1D4-79023040DABB}" type="datetime1">
              <a:rPr lang="en-US" smtClean="0"/>
              <a:t>5/22/2020</a:t>
            </a:fld>
            <a:endParaRPr/>
          </a:p>
        </p:txBody>
      </p:sp>
      <p:sp>
        <p:nvSpPr>
          <p:cNvPr id="9" name="Footer Placeholder 8"/>
          <p:cNvSpPr>
            <a:spLocks noGrp="1"/>
          </p:cNvSpPr>
          <p:nvPr>
            <p:ph type="ftr" sz="quarter" idx="17"/>
          </p:nvPr>
        </p:nvSpPr>
        <p:spPr/>
        <p:txBody>
          <a:bodyPr/>
          <a:lstStyle/>
          <a:p>
            <a:endParaRPr/>
          </a:p>
        </p:txBody>
      </p:sp>
      <p:sp>
        <p:nvSpPr>
          <p:cNvPr id="11" name="Slide Number Placeholder 10"/>
          <p:cNvSpPr>
            <a:spLocks noGrp="1"/>
          </p:cNvSpPr>
          <p:nvPr>
            <p:ph type="sldNum" sz="quarter" idx="18"/>
          </p:nvPr>
        </p:nvSpPr>
        <p:spPr/>
        <p:txBody>
          <a:bodyPr/>
          <a:lstStyle/>
          <a:p>
            <a:fld id="{CCD3E2E5-4824-4C31-AB9E-BF329854FC3B}" type="slidenum">
              <a:rPr/>
              <a:pPr/>
              <a:t>‹#›</a:t>
            </a:fld>
            <a:endParaRPr/>
          </a:p>
        </p:txBody>
      </p:sp>
      <p:sp>
        <p:nvSpPr>
          <p:cNvPr id="17" name="Text Placeholder 2"/>
          <p:cNvSpPr>
            <a:spLocks noGrp="1"/>
          </p:cNvSpPr>
          <p:nvPr>
            <p:ph idx="1"/>
          </p:nvPr>
        </p:nvSpPr>
        <p:spPr>
          <a:xfrm>
            <a:off x="559594" y="1994771"/>
            <a:ext cx="2531949" cy="2741635"/>
          </a:xfrm>
          <a:prstGeom prst="rect">
            <a:avLst/>
          </a:prstGeom>
        </p:spPr>
        <p:txBody>
          <a:bodyPr vert="horz" lIns="0" tIns="0" rIns="0" bIns="0" rtlCol="0">
            <a:noAutofit/>
          </a:bodyPr>
          <a:lstStyle>
            <a:lvl8pPr>
              <a:spcAft>
                <a:spcPts val="1200"/>
              </a:spcAft>
              <a:defRPr/>
            </a:lvl8pPr>
          </a:lstStyle>
          <a:p>
            <a:pPr lvl="0"/>
            <a:r>
              <a:t>Edit Master text styles</a:t>
            </a:r>
          </a:p>
          <a:p>
            <a:pPr lvl="1"/>
            <a:r>
              <a:t>Second level</a:t>
            </a:r>
          </a:p>
          <a:p>
            <a:pPr lvl="2"/>
            <a:r>
              <a:t>Third level</a:t>
            </a:r>
          </a:p>
          <a:p>
            <a:pPr lvl="3"/>
            <a:r>
              <a:t>Fourth level</a:t>
            </a:r>
          </a:p>
          <a:p>
            <a:pPr lvl="4"/>
            <a:r>
              <a:t>Fifth level</a:t>
            </a:r>
          </a:p>
        </p:txBody>
      </p:sp>
    </p:spTree>
    <p:extLst>
      <p:ext uri="{BB962C8B-B14F-4D97-AF65-F5344CB8AC3E}">
        <p14:creationId xmlns:p14="http://schemas.microsoft.com/office/powerpoint/2010/main" val="225590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Devices">
    <p:spTree>
      <p:nvGrpSpPr>
        <p:cNvPr id="1" name=""/>
        <p:cNvGrpSpPr/>
        <p:nvPr/>
      </p:nvGrpSpPr>
      <p:grpSpPr>
        <a:xfrm>
          <a:off x="0" y="0"/>
          <a:ext cx="0" cy="0"/>
          <a:chOff x="0" y="0"/>
          <a:chExt cx="0" cy="0"/>
        </a:xfrm>
      </p:grpSpPr>
      <p:pic>
        <p:nvPicPr>
          <p:cNvPr id="17" name="Picture 16"/>
          <p:cNvPicPr>
            <a:picLocks noChangeAspect="1"/>
          </p:cNvPicPr>
          <p:nvPr/>
        </p:nvPicPr>
        <p:blipFill>
          <a:blip r:embed="rId2">
            <a:grayscl/>
            <a:extLst>
              <a:ext uri="{28A0092B-C50C-407E-A947-70E740481C1C}">
                <a14:useLocalDpi xmlns:a14="http://schemas.microsoft.com/office/drawing/2010/main"/>
              </a:ext>
            </a:extLst>
          </a:blip>
          <a:stretch>
            <a:fillRect/>
          </a:stretch>
        </p:blipFill>
        <p:spPr>
          <a:xfrm rot="10259754" flipV="1">
            <a:off x="-208951" y="2111315"/>
            <a:ext cx="2854384" cy="2152487"/>
          </a:xfrm>
          <a:prstGeom prst="rect">
            <a:avLst/>
          </a:prstGeom>
        </p:spPr>
      </p:pic>
      <p:pic>
        <p:nvPicPr>
          <p:cNvPr id="12" name="Picture 11"/>
          <p:cNvPicPr>
            <a:picLocks noChangeAspect="1"/>
          </p:cNvPicPr>
          <p:nvPr/>
        </p:nvPicPr>
        <p:blipFill>
          <a:blip r:embed="rId3"/>
          <a:srcRect l="31024" t="29336"/>
          <a:stretch>
            <a:fillRect/>
          </a:stretch>
        </p:blipFill>
        <p:spPr>
          <a:xfrm>
            <a:off x="1" y="0"/>
            <a:ext cx="2943595" cy="3644603"/>
          </a:xfrm>
          <a:custGeom>
            <a:avLst/>
            <a:gdLst>
              <a:gd name="connsiteX0" fmla="*/ 0 w 2943595"/>
              <a:gd name="connsiteY0" fmla="*/ 0 h 3644603"/>
              <a:gd name="connsiteX1" fmla="*/ 2943595 w 2943595"/>
              <a:gd name="connsiteY1" fmla="*/ 0 h 3644603"/>
              <a:gd name="connsiteX2" fmla="*/ 2943595 w 2943595"/>
              <a:gd name="connsiteY2" fmla="*/ 3644603 h 3644603"/>
              <a:gd name="connsiteX3" fmla="*/ 0 w 2943595"/>
              <a:gd name="connsiteY3" fmla="*/ 3644603 h 3644603"/>
            </a:gdLst>
            <a:ahLst/>
            <a:cxnLst>
              <a:cxn ang="0">
                <a:pos x="connsiteX0" y="connsiteY0"/>
              </a:cxn>
              <a:cxn ang="0">
                <a:pos x="connsiteX1" y="connsiteY1"/>
              </a:cxn>
              <a:cxn ang="0">
                <a:pos x="connsiteX2" y="connsiteY2"/>
              </a:cxn>
              <a:cxn ang="0">
                <a:pos x="connsiteX3" y="connsiteY3"/>
              </a:cxn>
            </a:cxnLst>
            <a:rect l="l" t="t" r="r" b="b"/>
            <a:pathLst>
              <a:path w="2943595" h="3644603">
                <a:moveTo>
                  <a:pt x="0" y="0"/>
                </a:moveTo>
                <a:lnTo>
                  <a:pt x="2943595" y="0"/>
                </a:lnTo>
                <a:lnTo>
                  <a:pt x="2943595" y="3644603"/>
                </a:lnTo>
                <a:lnTo>
                  <a:pt x="0" y="3644603"/>
                </a:lnTo>
                <a:close/>
              </a:path>
            </a:pathLst>
          </a:custGeom>
        </p:spPr>
      </p:pic>
      <p:sp>
        <p:nvSpPr>
          <p:cNvPr id="5" name="Date Placeholder 4"/>
          <p:cNvSpPr>
            <a:spLocks noGrp="1"/>
          </p:cNvSpPr>
          <p:nvPr>
            <p:ph type="dt" sz="half" idx="10"/>
          </p:nvPr>
        </p:nvSpPr>
        <p:spPr/>
        <p:txBody>
          <a:bodyPr/>
          <a:lstStyle/>
          <a:p>
            <a:fld id="{B79ADFE7-A3D1-4634-8B29-4D28E4C37EE1}" type="datetime1">
              <a:rPr lang="en-US" smtClean="0"/>
              <a:t>5/22/2020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34272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Device Process">
    <p:spTree>
      <p:nvGrpSpPr>
        <p:cNvPr id="1" name=""/>
        <p:cNvGrpSpPr/>
        <p:nvPr/>
      </p:nvGrpSpPr>
      <p:grpSpPr>
        <a:xfrm>
          <a:off x="0" y="0"/>
          <a:ext cx="0" cy="0"/>
          <a:chOff x="0" y="0"/>
          <a:chExt cx="0" cy="0"/>
        </a:xfrm>
      </p:grpSpPr>
      <p:cxnSp>
        <p:nvCxnSpPr>
          <p:cNvPr id="5" name="Straight Arrow Connector 4"/>
          <p:cNvCxnSpPr/>
          <p:nvPr/>
        </p:nvCxnSpPr>
        <p:spPr>
          <a:xfrm>
            <a:off x="1050773" y="1554480"/>
            <a:ext cx="10090455" cy="0"/>
          </a:xfrm>
          <a:prstGeom prst="straightConnector1">
            <a:avLst/>
          </a:prstGeom>
          <a:ln w="19050">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6" hasCustomPrompt="1"/>
          </p:nvPr>
        </p:nvSpPr>
        <p:spPr>
          <a:xfrm>
            <a:off x="1050773" y="728494"/>
            <a:ext cx="2107809" cy="689870"/>
          </a:xfrm>
        </p:spPr>
        <p:txBody>
          <a:bodyPr anchor="b"/>
          <a:lstStyle>
            <a:lvl1pPr marL="0" indent="0">
              <a:buNone/>
              <a:defRPr sz="3200">
                <a:solidFill>
                  <a:schemeClr val="accent1"/>
                </a:solidFill>
                <a:latin typeface="+mj-lt"/>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t>Day 1</a:t>
            </a:r>
          </a:p>
        </p:txBody>
      </p:sp>
      <p:sp>
        <p:nvSpPr>
          <p:cNvPr id="23" name="Text Placeholder 7"/>
          <p:cNvSpPr>
            <a:spLocks noGrp="1"/>
          </p:cNvSpPr>
          <p:nvPr>
            <p:ph type="body" sz="quarter" idx="17" hasCustomPrompt="1"/>
          </p:nvPr>
        </p:nvSpPr>
        <p:spPr>
          <a:xfrm>
            <a:off x="8999432" y="728494"/>
            <a:ext cx="2107809" cy="689870"/>
          </a:xfrm>
        </p:spPr>
        <p:txBody>
          <a:bodyPr anchor="b"/>
          <a:lstStyle>
            <a:lvl1pPr marL="0" indent="0" algn="r">
              <a:buNone/>
              <a:defRPr sz="3200">
                <a:solidFill>
                  <a:schemeClr val="accent1"/>
                </a:solidFill>
                <a:latin typeface="+mj-lt"/>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t>Day 30</a:t>
            </a:r>
          </a:p>
        </p:txBody>
      </p:sp>
      <p:sp>
        <p:nvSpPr>
          <p:cNvPr id="9" name="Date Placeholder 8"/>
          <p:cNvSpPr>
            <a:spLocks noGrp="1"/>
          </p:cNvSpPr>
          <p:nvPr>
            <p:ph type="dt" sz="half" idx="18"/>
          </p:nvPr>
        </p:nvSpPr>
        <p:spPr/>
        <p:txBody>
          <a:bodyPr/>
          <a:lstStyle/>
          <a:p>
            <a:fld id="{ED834703-0AA0-4387-80BC-6FB5399E4AB4}" type="datetime1">
              <a:rPr lang="en-US" smtClean="0"/>
              <a:t>5/22/2020</a:t>
            </a:fld>
            <a:endParaRPr/>
          </a:p>
        </p:txBody>
      </p:sp>
      <p:sp>
        <p:nvSpPr>
          <p:cNvPr id="10" name="Footer Placeholder 9"/>
          <p:cNvSpPr>
            <a:spLocks noGrp="1"/>
          </p:cNvSpPr>
          <p:nvPr>
            <p:ph type="ftr" sz="quarter" idx="19"/>
          </p:nvPr>
        </p:nvSpPr>
        <p:spPr/>
        <p:txBody>
          <a:bodyPr/>
          <a:lstStyle/>
          <a:p>
            <a:endParaRPr/>
          </a:p>
        </p:txBody>
      </p:sp>
      <p:sp>
        <p:nvSpPr>
          <p:cNvPr id="11" name="Slide Number Placeholder 10"/>
          <p:cNvSpPr>
            <a:spLocks noGrp="1"/>
          </p:cNvSpPr>
          <p:nvPr>
            <p:ph type="sldNum" sz="quarter" idx="20"/>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289575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and Assorted Devices">
    <p:spTree>
      <p:nvGrpSpPr>
        <p:cNvPr id="1" name=""/>
        <p:cNvGrpSpPr/>
        <p:nvPr/>
      </p:nvGrpSpPr>
      <p:grpSpPr>
        <a:xfrm>
          <a:off x="0" y="0"/>
          <a:ext cx="0" cy="0"/>
          <a:chOff x="0" y="0"/>
          <a:chExt cx="0" cy="0"/>
        </a:xfrm>
      </p:grpSpPr>
      <p:pic>
        <p:nvPicPr>
          <p:cNvPr id="15" name="Picture 14"/>
          <p:cNvPicPr>
            <a:picLocks noChangeAspect="1"/>
          </p:cNvPicPr>
          <p:nvPr/>
        </p:nvPicPr>
        <p:blipFill>
          <a:blip r:embed="rId2"/>
          <a:srcRect l="39410" t="12698"/>
          <a:stretch>
            <a:fillRect/>
          </a:stretch>
        </p:blipFill>
        <p:spPr>
          <a:xfrm>
            <a:off x="1" y="0"/>
            <a:ext cx="2740861" cy="4529334"/>
          </a:xfrm>
          <a:custGeom>
            <a:avLst/>
            <a:gdLst>
              <a:gd name="connsiteX0" fmla="*/ 0 w 2740861"/>
              <a:gd name="connsiteY0" fmla="*/ 0 h 4529334"/>
              <a:gd name="connsiteX1" fmla="*/ 2349500 w 2740861"/>
              <a:gd name="connsiteY1" fmla="*/ 0 h 4529334"/>
              <a:gd name="connsiteX2" fmla="*/ 2740861 w 2740861"/>
              <a:gd name="connsiteY2" fmla="*/ 0 h 4529334"/>
              <a:gd name="connsiteX3" fmla="*/ 2740861 w 2740861"/>
              <a:gd name="connsiteY3" fmla="*/ 4529334 h 4529334"/>
              <a:gd name="connsiteX4" fmla="*/ 0 w 2740861"/>
              <a:gd name="connsiteY4" fmla="*/ 4529334 h 452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861" h="4529334">
                <a:moveTo>
                  <a:pt x="0" y="0"/>
                </a:moveTo>
                <a:lnTo>
                  <a:pt x="2349500" y="0"/>
                </a:lnTo>
                <a:lnTo>
                  <a:pt x="2740861" y="0"/>
                </a:lnTo>
                <a:lnTo>
                  <a:pt x="2740861" y="4529334"/>
                </a:lnTo>
                <a:lnTo>
                  <a:pt x="0" y="4529334"/>
                </a:lnTo>
                <a:close/>
              </a:path>
            </a:pathLst>
          </a:custGeom>
        </p:spPr>
      </p:pic>
      <p:pic>
        <p:nvPicPr>
          <p:cNvPr id="17" name="Picture 16"/>
          <p:cNvPicPr>
            <a:picLocks noChangeAspect="1"/>
          </p:cNvPicPr>
          <p:nvPr/>
        </p:nvPicPr>
        <p:blipFill rotWithShape="1">
          <a:blip r:embed="rId3">
            <a:grayscl/>
            <a:extLst>
              <a:ext uri="{28A0092B-C50C-407E-A947-70E740481C1C}">
                <a14:useLocalDpi xmlns:a14="http://schemas.microsoft.com/office/drawing/2010/main"/>
              </a:ext>
            </a:extLst>
          </a:blip>
          <a:srcRect l="18819"/>
          <a:stretch/>
        </p:blipFill>
        <p:spPr>
          <a:xfrm rot="7249779" flipV="1">
            <a:off x="1151120" y="588067"/>
            <a:ext cx="2575609" cy="2392501"/>
          </a:xfrm>
          <a:prstGeom prst="rect">
            <a:avLst/>
          </a:prstGeom>
        </p:spPr>
      </p:pic>
      <p:sp>
        <p:nvSpPr>
          <p:cNvPr id="111" name="Text Placeholder 2"/>
          <p:cNvSpPr>
            <a:spLocks noGrp="1"/>
          </p:cNvSpPr>
          <p:nvPr>
            <p:ph idx="1"/>
          </p:nvPr>
        </p:nvSpPr>
        <p:spPr>
          <a:xfrm>
            <a:off x="1506511" y="2404246"/>
            <a:ext cx="3312232" cy="2741635"/>
          </a:xfrm>
          <a:prstGeom prst="rect">
            <a:avLst/>
          </a:prstGeom>
        </p:spPr>
        <p:txBody>
          <a:bodyPr vert="horz" lIns="0" tIns="0" rIns="0" bIns="0" rtlCol="0">
            <a:noAutofit/>
          </a:bodyPr>
          <a:lstStyle>
            <a:lvl8pPr>
              <a:spcAft>
                <a:spcPts val="1200"/>
              </a:spcAft>
              <a:defRPr/>
            </a:lvl8pPr>
          </a:lstStyle>
          <a:p>
            <a:pPr lvl="0"/>
            <a:r>
              <a:t>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p>
            <a:fld id="{1BAC6CA8-ABE0-4CE9-94F2-A44FA5F2EA97}" type="datetime1">
              <a:rPr lang="en-US" smtClean="0"/>
              <a:t>5/22/2020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42735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Assorted Devices">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grayscl/>
            <a:extLst>
              <a:ext uri="{28A0092B-C50C-407E-A947-70E740481C1C}">
                <a14:useLocalDpi xmlns:a14="http://schemas.microsoft.com/office/drawing/2010/main"/>
              </a:ext>
            </a:extLst>
          </a:blip>
          <a:srcRect r="11922"/>
          <a:stretch/>
        </p:blipFill>
        <p:spPr>
          <a:xfrm rot="10800000" flipV="1">
            <a:off x="88899" y="2713806"/>
            <a:ext cx="2794401" cy="2392501"/>
          </a:xfrm>
          <a:prstGeom prst="rect">
            <a:avLst/>
          </a:prstGeom>
        </p:spPr>
      </p:pic>
      <p:pic>
        <p:nvPicPr>
          <p:cNvPr id="11" name="Picture 10"/>
          <p:cNvPicPr>
            <a:picLocks noChangeAspect="1"/>
          </p:cNvPicPr>
          <p:nvPr/>
        </p:nvPicPr>
        <p:blipFill>
          <a:blip r:embed="rId3"/>
          <a:srcRect l="39410" t="12698"/>
          <a:stretch>
            <a:fillRect/>
          </a:stretch>
        </p:blipFill>
        <p:spPr>
          <a:xfrm>
            <a:off x="1" y="0"/>
            <a:ext cx="2740861" cy="4529334"/>
          </a:xfrm>
          <a:custGeom>
            <a:avLst/>
            <a:gdLst>
              <a:gd name="connsiteX0" fmla="*/ 0 w 2740861"/>
              <a:gd name="connsiteY0" fmla="*/ 0 h 4529334"/>
              <a:gd name="connsiteX1" fmla="*/ 2298700 w 2740861"/>
              <a:gd name="connsiteY1" fmla="*/ 0 h 4529334"/>
              <a:gd name="connsiteX2" fmla="*/ 2740861 w 2740861"/>
              <a:gd name="connsiteY2" fmla="*/ 0 h 4529334"/>
              <a:gd name="connsiteX3" fmla="*/ 2740861 w 2740861"/>
              <a:gd name="connsiteY3" fmla="*/ 4529334 h 4529334"/>
              <a:gd name="connsiteX4" fmla="*/ 0 w 2740861"/>
              <a:gd name="connsiteY4" fmla="*/ 4529334 h 452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861" h="4529334">
                <a:moveTo>
                  <a:pt x="0" y="0"/>
                </a:moveTo>
                <a:lnTo>
                  <a:pt x="2298700" y="0"/>
                </a:lnTo>
                <a:lnTo>
                  <a:pt x="2740861" y="0"/>
                </a:lnTo>
                <a:lnTo>
                  <a:pt x="2740861" y="4529334"/>
                </a:lnTo>
                <a:lnTo>
                  <a:pt x="0" y="4529334"/>
                </a:lnTo>
                <a:close/>
              </a:path>
            </a:pathLst>
          </a:custGeom>
        </p:spPr>
      </p:pic>
      <p:sp>
        <p:nvSpPr>
          <p:cNvPr id="10" name="Date Placeholder 9"/>
          <p:cNvSpPr>
            <a:spLocks noGrp="1"/>
          </p:cNvSpPr>
          <p:nvPr>
            <p:ph type="dt" sz="half" idx="10"/>
          </p:nvPr>
        </p:nvSpPr>
        <p:spPr/>
        <p:txBody>
          <a:bodyPr/>
          <a:lstStyle/>
          <a:p>
            <a:fld id="{BB37DEB1-D4EA-46DD-A015-B7085478C902}" type="datetime1">
              <a:rPr lang="en-US" smtClean="0"/>
              <a:t>5/22/2020</a:t>
            </a:fld>
            <a:endParaRPr/>
          </a:p>
        </p:txBody>
      </p:sp>
      <p:sp>
        <p:nvSpPr>
          <p:cNvPr id="12" name="Footer Placeholder 11"/>
          <p:cNvSpPr>
            <a:spLocks noGrp="1"/>
          </p:cNvSpPr>
          <p:nvPr>
            <p:ph type="ftr" sz="quarter" idx="11"/>
          </p:nvPr>
        </p:nvSpPr>
        <p:spPr/>
        <p:txBody>
          <a:bodyPr/>
          <a:lstStyle/>
          <a:p>
            <a:endParaRPr/>
          </a:p>
        </p:txBody>
      </p:sp>
      <p:sp>
        <p:nvSpPr>
          <p:cNvPr id="13" name="Slide Number Placeholder 12"/>
          <p:cNvSpPr>
            <a:spLocks noGrp="1"/>
          </p:cNvSpPr>
          <p:nvPr>
            <p:ph type="sldNum" sz="quarter" idx="12"/>
          </p:nvPr>
        </p:nvSpPr>
        <p:spPr/>
        <p:txBody>
          <a:bodyPr/>
          <a:lstStyle/>
          <a:p>
            <a:fld id="{CCD3E2E5-4824-4C31-AB9E-BF329854FC3B}" type="slidenum">
              <a:rPr/>
              <a:pPr/>
              <a:t>‹#›</a:t>
            </a:fld>
            <a:endParaRPr/>
          </a:p>
        </p:txBody>
      </p:sp>
    </p:spTree>
    <p:extLst>
      <p:ext uri="{BB962C8B-B14F-4D97-AF65-F5344CB8AC3E}">
        <p14:creationId xmlns:p14="http://schemas.microsoft.com/office/powerpoint/2010/main" val="179880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losing">
    <p:bg>
      <p:bgRef idx="1001">
        <a:schemeClr val="bg2"/>
      </p:bgRef>
    </p:bg>
    <p:spTree>
      <p:nvGrpSpPr>
        <p:cNvPr id="1" name=""/>
        <p:cNvGrpSpPr/>
        <p:nvPr/>
      </p:nvGrpSpPr>
      <p:grpSpPr>
        <a:xfrm>
          <a:off x="0" y="0"/>
          <a:ext cx="0" cy="0"/>
          <a:chOff x="0" y="0"/>
          <a:chExt cx="0" cy="0"/>
        </a:xfrm>
      </p:grpSpPr>
      <p:sp>
        <p:nvSpPr>
          <p:cNvPr id="60" name="TextBox 59"/>
          <p:cNvSpPr txBox="1"/>
          <p:nvPr/>
        </p:nvSpPr>
        <p:spPr bwMode="white">
          <a:xfrm>
            <a:off x="351436" y="1948578"/>
            <a:ext cx="11489128" cy="2215991"/>
          </a:xfrm>
          <a:prstGeom prst="rect">
            <a:avLst/>
          </a:prstGeom>
          <a:noFill/>
        </p:spPr>
        <p:txBody>
          <a:bodyPr wrap="square" rtlCol="0">
            <a:spAutoFit/>
          </a:bodyPr>
          <a:lstStyle/>
          <a:p>
            <a:pPr algn="ctr"/>
            <a:r>
              <a:rPr sz="13800">
                <a:solidFill>
                  <a:schemeClr val="tx1"/>
                </a:solidFill>
                <a:latin typeface="+mj-lt"/>
              </a:rPr>
              <a:t>Thank you</a:t>
            </a:r>
          </a:p>
        </p:txBody>
      </p:sp>
      <p:sp>
        <p:nvSpPr>
          <p:cNvPr id="5" name="Date Placeholder 4"/>
          <p:cNvSpPr>
            <a:spLocks noGrp="1"/>
          </p:cNvSpPr>
          <p:nvPr>
            <p:ph type="dt" sz="half" idx="10"/>
          </p:nvPr>
        </p:nvSpPr>
        <p:spPr/>
        <p:txBody>
          <a:bodyPr/>
          <a:lstStyle/>
          <a:p>
            <a:fld id="{F6BD499C-C7A5-402C-B16B-991E57F113FC}" type="datetime1">
              <a:rPr lang="en-US" smtClean="0"/>
              <a:t>5/22/2020</a:t>
            </a:fld>
            <a:endParaRPr/>
          </a:p>
        </p:txBody>
      </p:sp>
      <p:sp>
        <p:nvSpPr>
          <p:cNvPr id="6" name="Footer Placeholder 5"/>
          <p:cNvSpPr>
            <a:spLocks noGrp="1"/>
          </p:cNvSpPr>
          <p:nvPr>
            <p:ph type="ftr" sz="quarter" idx="11"/>
          </p:nvPr>
        </p:nvSpPr>
        <p:spPr/>
        <p:txBody>
          <a:bodyPr/>
          <a:lstStyle>
            <a:lvl1pPr>
              <a:defRPr>
                <a:solidFill>
                  <a:schemeClr val="tx1"/>
                </a:solidFill>
              </a:defRPr>
            </a:lvl1pPr>
          </a:lstStyle>
          <a:p>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CCD3E2E5-4824-4C31-AB9E-BF329854FC3B}" type="slidenum">
              <a:rPr/>
              <a:pPr/>
              <a:t>‹#›</a:t>
            </a:fld>
            <a:endParaRPr/>
          </a:p>
        </p:txBody>
      </p:sp>
      <p:grpSp>
        <p:nvGrpSpPr>
          <p:cNvPr id="10" name="Group 9"/>
          <p:cNvGrpSpPr>
            <a:grpSpLocks noChangeAspect="1"/>
          </p:cNvGrpSpPr>
          <p:nvPr/>
        </p:nvGrpSpPr>
        <p:grpSpPr bwMode="auto">
          <a:xfrm>
            <a:off x="5409678" y="4747941"/>
            <a:ext cx="1379223" cy="567009"/>
            <a:chOff x="2062" y="1553"/>
            <a:chExt cx="2953" cy="1214"/>
          </a:xfrm>
          <a:solidFill>
            <a:schemeClr val="tx1"/>
          </a:solidFill>
        </p:grpSpPr>
        <p:sp>
          <p:nvSpPr>
            <p:cNvPr id="11" name="Freeform 5"/>
            <p:cNvSpPr>
              <a:spLocks/>
            </p:cNvSpPr>
            <p:nvPr/>
          </p:nvSpPr>
          <p:spPr bwMode="auto">
            <a:xfrm>
              <a:off x="2062" y="1553"/>
              <a:ext cx="280" cy="565"/>
            </a:xfrm>
            <a:custGeom>
              <a:avLst/>
              <a:gdLst>
                <a:gd name="T0" fmla="*/ 122 w 148"/>
                <a:gd name="T1" fmla="*/ 47 h 297"/>
                <a:gd name="T2" fmla="*/ 99 w 148"/>
                <a:gd name="T3" fmla="*/ 74 h 297"/>
                <a:gd name="T4" fmla="*/ 99 w 148"/>
                <a:gd name="T5" fmla="*/ 103 h 297"/>
                <a:gd name="T6" fmla="*/ 147 w 148"/>
                <a:gd name="T7" fmla="*/ 103 h 297"/>
                <a:gd name="T8" fmla="*/ 143 w 148"/>
                <a:gd name="T9" fmla="*/ 151 h 297"/>
                <a:gd name="T10" fmla="*/ 99 w 148"/>
                <a:gd name="T11" fmla="*/ 151 h 297"/>
                <a:gd name="T12" fmla="*/ 99 w 148"/>
                <a:gd name="T13" fmla="*/ 297 h 297"/>
                <a:gd name="T14" fmla="*/ 40 w 148"/>
                <a:gd name="T15" fmla="*/ 297 h 297"/>
                <a:gd name="T16" fmla="*/ 40 w 148"/>
                <a:gd name="T17" fmla="*/ 151 h 297"/>
                <a:gd name="T18" fmla="*/ 0 w 148"/>
                <a:gd name="T19" fmla="*/ 151 h 297"/>
                <a:gd name="T20" fmla="*/ 0 w 148"/>
                <a:gd name="T21" fmla="*/ 103 h 297"/>
                <a:gd name="T22" fmla="*/ 40 w 148"/>
                <a:gd name="T23" fmla="*/ 103 h 297"/>
                <a:gd name="T24" fmla="*/ 40 w 148"/>
                <a:gd name="T25" fmla="*/ 74 h 297"/>
                <a:gd name="T26" fmla="*/ 114 w 148"/>
                <a:gd name="T27" fmla="*/ 0 h 297"/>
                <a:gd name="T28" fmla="*/ 148 w 148"/>
                <a:gd name="T29" fmla="*/ 2 h 297"/>
                <a:gd name="T30" fmla="*/ 148 w 148"/>
                <a:gd name="T31" fmla="*/ 47 h 297"/>
                <a:gd name="T32" fmla="*/ 122 w 148"/>
                <a:gd name="T33" fmla="*/ 4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297">
                  <a:moveTo>
                    <a:pt x="122" y="47"/>
                  </a:moveTo>
                  <a:cubicBezTo>
                    <a:pt x="104" y="47"/>
                    <a:pt x="99" y="56"/>
                    <a:pt x="99" y="74"/>
                  </a:cubicBezTo>
                  <a:cubicBezTo>
                    <a:pt x="99" y="103"/>
                    <a:pt x="99" y="103"/>
                    <a:pt x="99" y="103"/>
                  </a:cubicBezTo>
                  <a:cubicBezTo>
                    <a:pt x="147" y="103"/>
                    <a:pt x="147" y="103"/>
                    <a:pt x="147" y="103"/>
                  </a:cubicBezTo>
                  <a:cubicBezTo>
                    <a:pt x="143" y="151"/>
                    <a:pt x="143" y="151"/>
                    <a:pt x="143" y="151"/>
                  </a:cubicBezTo>
                  <a:cubicBezTo>
                    <a:pt x="99" y="151"/>
                    <a:pt x="99" y="151"/>
                    <a:pt x="99" y="151"/>
                  </a:cubicBezTo>
                  <a:cubicBezTo>
                    <a:pt x="99" y="297"/>
                    <a:pt x="99" y="297"/>
                    <a:pt x="99" y="297"/>
                  </a:cubicBezTo>
                  <a:cubicBezTo>
                    <a:pt x="40" y="297"/>
                    <a:pt x="40" y="297"/>
                    <a:pt x="40" y="297"/>
                  </a:cubicBezTo>
                  <a:cubicBezTo>
                    <a:pt x="40" y="151"/>
                    <a:pt x="40" y="151"/>
                    <a:pt x="40" y="151"/>
                  </a:cubicBezTo>
                  <a:cubicBezTo>
                    <a:pt x="0" y="151"/>
                    <a:pt x="0" y="151"/>
                    <a:pt x="0" y="151"/>
                  </a:cubicBezTo>
                  <a:cubicBezTo>
                    <a:pt x="0" y="103"/>
                    <a:pt x="0" y="103"/>
                    <a:pt x="0" y="103"/>
                  </a:cubicBezTo>
                  <a:cubicBezTo>
                    <a:pt x="40" y="103"/>
                    <a:pt x="40" y="103"/>
                    <a:pt x="40" y="103"/>
                  </a:cubicBezTo>
                  <a:cubicBezTo>
                    <a:pt x="40" y="74"/>
                    <a:pt x="40" y="74"/>
                    <a:pt x="40" y="74"/>
                  </a:cubicBezTo>
                  <a:cubicBezTo>
                    <a:pt x="40" y="26"/>
                    <a:pt x="59" y="0"/>
                    <a:pt x="114" y="0"/>
                  </a:cubicBezTo>
                  <a:cubicBezTo>
                    <a:pt x="126" y="0"/>
                    <a:pt x="140" y="1"/>
                    <a:pt x="148" y="2"/>
                  </a:cubicBezTo>
                  <a:cubicBezTo>
                    <a:pt x="148" y="47"/>
                    <a:pt x="148" y="47"/>
                    <a:pt x="148" y="47"/>
                  </a:cubicBezTo>
                  <a:lnTo>
                    <a:pt x="12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 name="Freeform 6"/>
            <p:cNvSpPr>
              <a:spLocks noEditPoints="1"/>
            </p:cNvSpPr>
            <p:nvPr/>
          </p:nvSpPr>
          <p:spPr bwMode="auto">
            <a:xfrm>
              <a:off x="2350" y="1741"/>
              <a:ext cx="362" cy="385"/>
            </a:xfrm>
            <a:custGeom>
              <a:avLst/>
              <a:gdLst>
                <a:gd name="T0" fmla="*/ 0 w 191"/>
                <a:gd name="T1" fmla="*/ 95 h 202"/>
                <a:gd name="T2" fmla="*/ 79 w 191"/>
                <a:gd name="T3" fmla="*/ 0 h 202"/>
                <a:gd name="T4" fmla="*/ 135 w 191"/>
                <a:gd name="T5" fmla="*/ 34 h 202"/>
                <a:gd name="T6" fmla="*/ 135 w 191"/>
                <a:gd name="T7" fmla="*/ 4 h 202"/>
                <a:gd name="T8" fmla="*/ 191 w 191"/>
                <a:gd name="T9" fmla="*/ 4 h 202"/>
                <a:gd name="T10" fmla="*/ 191 w 191"/>
                <a:gd name="T11" fmla="*/ 198 h 202"/>
                <a:gd name="T12" fmla="*/ 135 w 191"/>
                <a:gd name="T13" fmla="*/ 198 h 202"/>
                <a:gd name="T14" fmla="*/ 135 w 191"/>
                <a:gd name="T15" fmla="*/ 169 h 202"/>
                <a:gd name="T16" fmla="*/ 79 w 191"/>
                <a:gd name="T17" fmla="*/ 202 h 202"/>
                <a:gd name="T18" fmla="*/ 0 w 191"/>
                <a:gd name="T19" fmla="*/ 107 h 202"/>
                <a:gd name="T20" fmla="*/ 0 w 191"/>
                <a:gd name="T21" fmla="*/ 95 h 202"/>
                <a:gd name="T22" fmla="*/ 58 w 191"/>
                <a:gd name="T23" fmla="*/ 108 h 202"/>
                <a:gd name="T24" fmla="*/ 96 w 191"/>
                <a:gd name="T25" fmla="*/ 156 h 202"/>
                <a:gd name="T26" fmla="*/ 132 w 191"/>
                <a:gd name="T27" fmla="*/ 111 h 202"/>
                <a:gd name="T28" fmla="*/ 132 w 191"/>
                <a:gd name="T29" fmla="*/ 92 h 202"/>
                <a:gd name="T30" fmla="*/ 96 w 191"/>
                <a:gd name="T31" fmla="*/ 46 h 202"/>
                <a:gd name="T32" fmla="*/ 58 w 191"/>
                <a:gd name="T33" fmla="*/ 94 h 202"/>
                <a:gd name="T34" fmla="*/ 58 w 191"/>
                <a:gd name="T35" fmla="*/ 10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202">
                  <a:moveTo>
                    <a:pt x="0" y="95"/>
                  </a:moveTo>
                  <a:cubicBezTo>
                    <a:pt x="0" y="41"/>
                    <a:pt x="25" y="0"/>
                    <a:pt x="79" y="0"/>
                  </a:cubicBezTo>
                  <a:cubicBezTo>
                    <a:pt x="108" y="0"/>
                    <a:pt x="126" y="15"/>
                    <a:pt x="135" y="34"/>
                  </a:cubicBezTo>
                  <a:cubicBezTo>
                    <a:pt x="135" y="4"/>
                    <a:pt x="135" y="4"/>
                    <a:pt x="135" y="4"/>
                  </a:cubicBezTo>
                  <a:cubicBezTo>
                    <a:pt x="191" y="4"/>
                    <a:pt x="191" y="4"/>
                    <a:pt x="191" y="4"/>
                  </a:cubicBezTo>
                  <a:cubicBezTo>
                    <a:pt x="191" y="198"/>
                    <a:pt x="191" y="198"/>
                    <a:pt x="191" y="198"/>
                  </a:cubicBezTo>
                  <a:cubicBezTo>
                    <a:pt x="135" y="198"/>
                    <a:pt x="135" y="198"/>
                    <a:pt x="135" y="198"/>
                  </a:cubicBezTo>
                  <a:cubicBezTo>
                    <a:pt x="135" y="169"/>
                    <a:pt x="135" y="169"/>
                    <a:pt x="135" y="169"/>
                  </a:cubicBezTo>
                  <a:cubicBezTo>
                    <a:pt x="127" y="188"/>
                    <a:pt x="108" y="202"/>
                    <a:pt x="79" y="202"/>
                  </a:cubicBezTo>
                  <a:cubicBezTo>
                    <a:pt x="25" y="202"/>
                    <a:pt x="0" y="162"/>
                    <a:pt x="0" y="107"/>
                  </a:cubicBezTo>
                  <a:lnTo>
                    <a:pt x="0" y="95"/>
                  </a:lnTo>
                  <a:close/>
                  <a:moveTo>
                    <a:pt x="58" y="108"/>
                  </a:moveTo>
                  <a:cubicBezTo>
                    <a:pt x="58" y="137"/>
                    <a:pt x="69" y="156"/>
                    <a:pt x="96" y="156"/>
                  </a:cubicBezTo>
                  <a:cubicBezTo>
                    <a:pt x="120" y="156"/>
                    <a:pt x="132" y="139"/>
                    <a:pt x="132" y="111"/>
                  </a:cubicBezTo>
                  <a:cubicBezTo>
                    <a:pt x="132" y="92"/>
                    <a:pt x="132" y="92"/>
                    <a:pt x="132" y="92"/>
                  </a:cubicBezTo>
                  <a:cubicBezTo>
                    <a:pt x="132" y="64"/>
                    <a:pt x="120" y="46"/>
                    <a:pt x="96" y="46"/>
                  </a:cubicBezTo>
                  <a:cubicBezTo>
                    <a:pt x="69" y="46"/>
                    <a:pt x="58" y="65"/>
                    <a:pt x="58" y="94"/>
                  </a:cubicBezTo>
                  <a:lnTo>
                    <a:pt x="5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 name="Freeform 7"/>
            <p:cNvSpPr>
              <a:spLocks/>
            </p:cNvSpPr>
            <p:nvPr/>
          </p:nvSpPr>
          <p:spPr bwMode="auto">
            <a:xfrm>
              <a:off x="2754" y="1741"/>
              <a:ext cx="297" cy="385"/>
            </a:xfrm>
            <a:custGeom>
              <a:avLst/>
              <a:gdLst>
                <a:gd name="T0" fmla="*/ 100 w 157"/>
                <a:gd name="T1" fmla="*/ 0 h 202"/>
                <a:gd name="T2" fmla="*/ 157 w 157"/>
                <a:gd name="T3" fmla="*/ 13 h 202"/>
                <a:gd name="T4" fmla="*/ 143 w 157"/>
                <a:gd name="T5" fmla="*/ 55 h 202"/>
                <a:gd name="T6" fmla="*/ 104 w 157"/>
                <a:gd name="T7" fmla="*/ 46 h 202"/>
                <a:gd name="T8" fmla="*/ 59 w 157"/>
                <a:gd name="T9" fmla="*/ 96 h 202"/>
                <a:gd name="T10" fmla="*/ 59 w 157"/>
                <a:gd name="T11" fmla="*/ 107 h 202"/>
                <a:gd name="T12" fmla="*/ 104 w 157"/>
                <a:gd name="T13" fmla="*/ 157 h 202"/>
                <a:gd name="T14" fmla="*/ 143 w 157"/>
                <a:gd name="T15" fmla="*/ 148 h 202"/>
                <a:gd name="T16" fmla="*/ 157 w 157"/>
                <a:gd name="T17" fmla="*/ 189 h 202"/>
                <a:gd name="T18" fmla="*/ 100 w 157"/>
                <a:gd name="T19" fmla="*/ 202 h 202"/>
                <a:gd name="T20" fmla="*/ 0 w 157"/>
                <a:gd name="T21" fmla="*/ 106 h 202"/>
                <a:gd name="T22" fmla="*/ 0 w 157"/>
                <a:gd name="T23" fmla="*/ 97 h 202"/>
                <a:gd name="T24" fmla="*/ 100 w 157"/>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202">
                  <a:moveTo>
                    <a:pt x="100" y="0"/>
                  </a:moveTo>
                  <a:cubicBezTo>
                    <a:pt x="123" y="0"/>
                    <a:pt x="145" y="5"/>
                    <a:pt x="157" y="13"/>
                  </a:cubicBezTo>
                  <a:cubicBezTo>
                    <a:pt x="143" y="55"/>
                    <a:pt x="143" y="55"/>
                    <a:pt x="143" y="55"/>
                  </a:cubicBezTo>
                  <a:cubicBezTo>
                    <a:pt x="134" y="50"/>
                    <a:pt x="120" y="46"/>
                    <a:pt x="104" y="46"/>
                  </a:cubicBezTo>
                  <a:cubicBezTo>
                    <a:pt x="73" y="46"/>
                    <a:pt x="59" y="64"/>
                    <a:pt x="59" y="96"/>
                  </a:cubicBezTo>
                  <a:cubicBezTo>
                    <a:pt x="59" y="107"/>
                    <a:pt x="59" y="107"/>
                    <a:pt x="59" y="107"/>
                  </a:cubicBezTo>
                  <a:cubicBezTo>
                    <a:pt x="59" y="138"/>
                    <a:pt x="73" y="157"/>
                    <a:pt x="104" y="157"/>
                  </a:cubicBezTo>
                  <a:cubicBezTo>
                    <a:pt x="120" y="157"/>
                    <a:pt x="134" y="152"/>
                    <a:pt x="143" y="148"/>
                  </a:cubicBezTo>
                  <a:cubicBezTo>
                    <a:pt x="157" y="189"/>
                    <a:pt x="157" y="189"/>
                    <a:pt x="157" y="189"/>
                  </a:cubicBezTo>
                  <a:cubicBezTo>
                    <a:pt x="145" y="197"/>
                    <a:pt x="123" y="202"/>
                    <a:pt x="100" y="202"/>
                  </a:cubicBezTo>
                  <a:cubicBezTo>
                    <a:pt x="31" y="202"/>
                    <a:pt x="0" y="165"/>
                    <a:pt x="0" y="106"/>
                  </a:cubicBezTo>
                  <a:cubicBezTo>
                    <a:pt x="0" y="97"/>
                    <a:pt x="0" y="97"/>
                    <a:pt x="0" y="97"/>
                  </a:cubicBezTo>
                  <a:cubicBezTo>
                    <a:pt x="0" y="37"/>
                    <a:pt x="31" y="0"/>
                    <a:pt x="1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 name="Freeform 8"/>
            <p:cNvSpPr>
              <a:spLocks noEditPoints="1"/>
            </p:cNvSpPr>
            <p:nvPr/>
          </p:nvSpPr>
          <p:spPr bwMode="auto">
            <a:xfrm>
              <a:off x="3065" y="1741"/>
              <a:ext cx="345" cy="387"/>
            </a:xfrm>
            <a:custGeom>
              <a:avLst/>
              <a:gdLst>
                <a:gd name="T0" fmla="*/ 0 w 182"/>
                <a:gd name="T1" fmla="*/ 109 h 203"/>
                <a:gd name="T2" fmla="*/ 0 w 182"/>
                <a:gd name="T3" fmla="*/ 92 h 203"/>
                <a:gd name="T4" fmla="*/ 96 w 182"/>
                <a:gd name="T5" fmla="*/ 0 h 203"/>
                <a:gd name="T6" fmla="*/ 182 w 182"/>
                <a:gd name="T7" fmla="*/ 91 h 203"/>
                <a:gd name="T8" fmla="*/ 182 w 182"/>
                <a:gd name="T9" fmla="*/ 122 h 203"/>
                <a:gd name="T10" fmla="*/ 59 w 182"/>
                <a:gd name="T11" fmla="*/ 122 h 203"/>
                <a:gd name="T12" fmla="*/ 105 w 182"/>
                <a:gd name="T13" fmla="*/ 160 h 203"/>
                <a:gd name="T14" fmla="*/ 167 w 182"/>
                <a:gd name="T15" fmla="*/ 148 h 203"/>
                <a:gd name="T16" fmla="*/ 177 w 182"/>
                <a:gd name="T17" fmla="*/ 188 h 203"/>
                <a:gd name="T18" fmla="*/ 102 w 182"/>
                <a:gd name="T19" fmla="*/ 203 h 203"/>
                <a:gd name="T20" fmla="*/ 0 w 182"/>
                <a:gd name="T21" fmla="*/ 109 h 203"/>
                <a:gd name="T22" fmla="*/ 59 w 182"/>
                <a:gd name="T23" fmla="*/ 83 h 203"/>
                <a:gd name="T24" fmla="*/ 130 w 182"/>
                <a:gd name="T25" fmla="*/ 83 h 203"/>
                <a:gd name="T26" fmla="*/ 130 w 182"/>
                <a:gd name="T27" fmla="*/ 78 h 203"/>
                <a:gd name="T28" fmla="*/ 96 w 182"/>
                <a:gd name="T29" fmla="*/ 41 h 203"/>
                <a:gd name="T30" fmla="*/ 59 w 182"/>
                <a:gd name="T31" fmla="*/ 8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203">
                  <a:moveTo>
                    <a:pt x="0" y="109"/>
                  </a:moveTo>
                  <a:cubicBezTo>
                    <a:pt x="0" y="92"/>
                    <a:pt x="0" y="92"/>
                    <a:pt x="0" y="92"/>
                  </a:cubicBezTo>
                  <a:cubicBezTo>
                    <a:pt x="0" y="36"/>
                    <a:pt x="32" y="0"/>
                    <a:pt x="96" y="0"/>
                  </a:cubicBezTo>
                  <a:cubicBezTo>
                    <a:pt x="156" y="0"/>
                    <a:pt x="182" y="37"/>
                    <a:pt x="182" y="91"/>
                  </a:cubicBezTo>
                  <a:cubicBezTo>
                    <a:pt x="182" y="122"/>
                    <a:pt x="182" y="122"/>
                    <a:pt x="182" y="122"/>
                  </a:cubicBezTo>
                  <a:cubicBezTo>
                    <a:pt x="59" y="122"/>
                    <a:pt x="59" y="122"/>
                    <a:pt x="59" y="122"/>
                  </a:cubicBezTo>
                  <a:cubicBezTo>
                    <a:pt x="60" y="148"/>
                    <a:pt x="72" y="160"/>
                    <a:pt x="105" y="160"/>
                  </a:cubicBezTo>
                  <a:cubicBezTo>
                    <a:pt x="127" y="160"/>
                    <a:pt x="150" y="155"/>
                    <a:pt x="167" y="148"/>
                  </a:cubicBezTo>
                  <a:cubicBezTo>
                    <a:pt x="177" y="188"/>
                    <a:pt x="177" y="188"/>
                    <a:pt x="177" y="188"/>
                  </a:cubicBezTo>
                  <a:cubicBezTo>
                    <a:pt x="162" y="197"/>
                    <a:pt x="130" y="203"/>
                    <a:pt x="102" y="203"/>
                  </a:cubicBezTo>
                  <a:cubicBezTo>
                    <a:pt x="28" y="203"/>
                    <a:pt x="0" y="166"/>
                    <a:pt x="0" y="109"/>
                  </a:cubicBezTo>
                  <a:close/>
                  <a:moveTo>
                    <a:pt x="59" y="83"/>
                  </a:moveTo>
                  <a:cubicBezTo>
                    <a:pt x="130" y="83"/>
                    <a:pt x="130" y="83"/>
                    <a:pt x="130" y="83"/>
                  </a:cubicBezTo>
                  <a:cubicBezTo>
                    <a:pt x="130" y="78"/>
                    <a:pt x="130" y="78"/>
                    <a:pt x="130" y="78"/>
                  </a:cubicBezTo>
                  <a:cubicBezTo>
                    <a:pt x="130" y="57"/>
                    <a:pt x="121" y="41"/>
                    <a:pt x="96" y="41"/>
                  </a:cubicBezTo>
                  <a:cubicBezTo>
                    <a:pt x="69" y="41"/>
                    <a:pt x="59" y="57"/>
                    <a:pt x="5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 name="Freeform 9"/>
            <p:cNvSpPr>
              <a:spLocks noEditPoints="1"/>
            </p:cNvSpPr>
            <p:nvPr/>
          </p:nvSpPr>
          <p:spPr bwMode="auto">
            <a:xfrm>
              <a:off x="3457" y="1555"/>
              <a:ext cx="366" cy="571"/>
            </a:xfrm>
            <a:custGeom>
              <a:avLst/>
              <a:gdLst>
                <a:gd name="T0" fmla="*/ 193 w 193"/>
                <a:gd name="T1" fmla="*/ 205 h 300"/>
                <a:gd name="T2" fmla="*/ 113 w 193"/>
                <a:gd name="T3" fmla="*/ 300 h 300"/>
                <a:gd name="T4" fmla="*/ 55 w 193"/>
                <a:gd name="T5" fmla="*/ 267 h 300"/>
                <a:gd name="T6" fmla="*/ 55 w 193"/>
                <a:gd name="T7" fmla="*/ 296 h 300"/>
                <a:gd name="T8" fmla="*/ 0 w 193"/>
                <a:gd name="T9" fmla="*/ 296 h 300"/>
                <a:gd name="T10" fmla="*/ 0 w 193"/>
                <a:gd name="T11" fmla="*/ 5 h 300"/>
                <a:gd name="T12" fmla="*/ 58 w 193"/>
                <a:gd name="T13" fmla="*/ 0 h 300"/>
                <a:gd name="T14" fmla="*/ 58 w 193"/>
                <a:gd name="T15" fmla="*/ 129 h 300"/>
                <a:gd name="T16" fmla="*/ 113 w 193"/>
                <a:gd name="T17" fmla="*/ 98 h 300"/>
                <a:gd name="T18" fmla="*/ 193 w 193"/>
                <a:gd name="T19" fmla="*/ 193 h 300"/>
                <a:gd name="T20" fmla="*/ 193 w 193"/>
                <a:gd name="T21" fmla="*/ 205 h 300"/>
                <a:gd name="T22" fmla="*/ 134 w 193"/>
                <a:gd name="T23" fmla="*/ 192 h 300"/>
                <a:gd name="T24" fmla="*/ 96 w 193"/>
                <a:gd name="T25" fmla="*/ 144 h 300"/>
                <a:gd name="T26" fmla="*/ 58 w 193"/>
                <a:gd name="T27" fmla="*/ 189 h 300"/>
                <a:gd name="T28" fmla="*/ 58 w 193"/>
                <a:gd name="T29" fmla="*/ 209 h 300"/>
                <a:gd name="T30" fmla="*/ 96 w 193"/>
                <a:gd name="T31" fmla="*/ 254 h 300"/>
                <a:gd name="T32" fmla="*/ 134 w 193"/>
                <a:gd name="T33" fmla="*/ 207 h 300"/>
                <a:gd name="T34" fmla="*/ 134 w 193"/>
                <a:gd name="T35" fmla="*/ 19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300">
                  <a:moveTo>
                    <a:pt x="193" y="205"/>
                  </a:moveTo>
                  <a:cubicBezTo>
                    <a:pt x="193" y="260"/>
                    <a:pt x="167" y="300"/>
                    <a:pt x="113" y="300"/>
                  </a:cubicBezTo>
                  <a:cubicBezTo>
                    <a:pt x="84" y="300"/>
                    <a:pt x="63" y="286"/>
                    <a:pt x="55" y="267"/>
                  </a:cubicBezTo>
                  <a:cubicBezTo>
                    <a:pt x="55" y="296"/>
                    <a:pt x="55" y="296"/>
                    <a:pt x="55" y="296"/>
                  </a:cubicBezTo>
                  <a:cubicBezTo>
                    <a:pt x="0" y="296"/>
                    <a:pt x="0" y="296"/>
                    <a:pt x="0" y="296"/>
                  </a:cubicBezTo>
                  <a:cubicBezTo>
                    <a:pt x="0" y="5"/>
                    <a:pt x="0" y="5"/>
                    <a:pt x="0" y="5"/>
                  </a:cubicBezTo>
                  <a:cubicBezTo>
                    <a:pt x="58" y="0"/>
                    <a:pt x="58" y="0"/>
                    <a:pt x="58" y="0"/>
                  </a:cubicBezTo>
                  <a:cubicBezTo>
                    <a:pt x="58" y="129"/>
                    <a:pt x="58" y="129"/>
                    <a:pt x="58" y="129"/>
                  </a:cubicBezTo>
                  <a:cubicBezTo>
                    <a:pt x="67" y="112"/>
                    <a:pt x="86" y="98"/>
                    <a:pt x="113" y="98"/>
                  </a:cubicBezTo>
                  <a:cubicBezTo>
                    <a:pt x="167" y="98"/>
                    <a:pt x="193" y="139"/>
                    <a:pt x="193" y="193"/>
                  </a:cubicBezTo>
                  <a:lnTo>
                    <a:pt x="193" y="205"/>
                  </a:lnTo>
                  <a:close/>
                  <a:moveTo>
                    <a:pt x="134" y="192"/>
                  </a:moveTo>
                  <a:cubicBezTo>
                    <a:pt x="134" y="165"/>
                    <a:pt x="124" y="144"/>
                    <a:pt x="96" y="144"/>
                  </a:cubicBezTo>
                  <a:cubicBezTo>
                    <a:pt x="72" y="144"/>
                    <a:pt x="58" y="161"/>
                    <a:pt x="58" y="189"/>
                  </a:cubicBezTo>
                  <a:cubicBezTo>
                    <a:pt x="58" y="209"/>
                    <a:pt x="58" y="209"/>
                    <a:pt x="58" y="209"/>
                  </a:cubicBezTo>
                  <a:cubicBezTo>
                    <a:pt x="58" y="237"/>
                    <a:pt x="72" y="254"/>
                    <a:pt x="96" y="254"/>
                  </a:cubicBezTo>
                  <a:cubicBezTo>
                    <a:pt x="124" y="254"/>
                    <a:pt x="134" y="234"/>
                    <a:pt x="134" y="207"/>
                  </a:cubicBezTo>
                  <a:lnTo>
                    <a:pt x="13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 name="Freeform 10"/>
            <p:cNvSpPr>
              <a:spLocks noEditPoints="1"/>
            </p:cNvSpPr>
            <p:nvPr/>
          </p:nvSpPr>
          <p:spPr bwMode="auto">
            <a:xfrm>
              <a:off x="3859" y="1741"/>
              <a:ext cx="368" cy="385"/>
            </a:xfrm>
            <a:custGeom>
              <a:avLst/>
              <a:gdLst>
                <a:gd name="T0" fmla="*/ 0 w 194"/>
                <a:gd name="T1" fmla="*/ 106 h 202"/>
                <a:gd name="T2" fmla="*/ 0 w 194"/>
                <a:gd name="T3" fmla="*/ 96 h 202"/>
                <a:gd name="T4" fmla="*/ 97 w 194"/>
                <a:gd name="T5" fmla="*/ 0 h 202"/>
                <a:gd name="T6" fmla="*/ 194 w 194"/>
                <a:gd name="T7" fmla="*/ 96 h 202"/>
                <a:gd name="T8" fmla="*/ 194 w 194"/>
                <a:gd name="T9" fmla="*/ 106 h 202"/>
                <a:gd name="T10" fmla="*/ 97 w 194"/>
                <a:gd name="T11" fmla="*/ 202 h 202"/>
                <a:gd name="T12" fmla="*/ 0 w 194"/>
                <a:gd name="T13" fmla="*/ 106 h 202"/>
                <a:gd name="T14" fmla="*/ 135 w 194"/>
                <a:gd name="T15" fmla="*/ 92 h 202"/>
                <a:gd name="T16" fmla="*/ 97 w 194"/>
                <a:gd name="T17" fmla="*/ 46 h 202"/>
                <a:gd name="T18" fmla="*/ 59 w 194"/>
                <a:gd name="T19" fmla="*/ 92 h 202"/>
                <a:gd name="T20" fmla="*/ 59 w 194"/>
                <a:gd name="T21" fmla="*/ 110 h 202"/>
                <a:gd name="T22" fmla="*/ 97 w 194"/>
                <a:gd name="T23" fmla="*/ 156 h 202"/>
                <a:gd name="T24" fmla="*/ 135 w 194"/>
                <a:gd name="T25" fmla="*/ 110 h 202"/>
                <a:gd name="T26" fmla="*/ 135 w 194"/>
                <a:gd name="T27" fmla="*/ 9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 h="202">
                  <a:moveTo>
                    <a:pt x="0" y="106"/>
                  </a:moveTo>
                  <a:cubicBezTo>
                    <a:pt x="0" y="96"/>
                    <a:pt x="0" y="96"/>
                    <a:pt x="0" y="96"/>
                  </a:cubicBezTo>
                  <a:cubicBezTo>
                    <a:pt x="0" y="41"/>
                    <a:pt x="32" y="0"/>
                    <a:pt x="97" y="0"/>
                  </a:cubicBezTo>
                  <a:cubicBezTo>
                    <a:pt x="162" y="0"/>
                    <a:pt x="194" y="41"/>
                    <a:pt x="194" y="96"/>
                  </a:cubicBezTo>
                  <a:cubicBezTo>
                    <a:pt x="194" y="106"/>
                    <a:pt x="194" y="106"/>
                    <a:pt x="194" y="106"/>
                  </a:cubicBezTo>
                  <a:cubicBezTo>
                    <a:pt x="194" y="162"/>
                    <a:pt x="162" y="202"/>
                    <a:pt x="97" y="202"/>
                  </a:cubicBezTo>
                  <a:cubicBezTo>
                    <a:pt x="32" y="202"/>
                    <a:pt x="0" y="162"/>
                    <a:pt x="0" y="106"/>
                  </a:cubicBezTo>
                  <a:close/>
                  <a:moveTo>
                    <a:pt x="135" y="92"/>
                  </a:moveTo>
                  <a:cubicBezTo>
                    <a:pt x="135" y="67"/>
                    <a:pt x="124" y="46"/>
                    <a:pt x="97" y="46"/>
                  </a:cubicBezTo>
                  <a:cubicBezTo>
                    <a:pt x="70" y="46"/>
                    <a:pt x="59" y="67"/>
                    <a:pt x="59" y="92"/>
                  </a:cubicBezTo>
                  <a:cubicBezTo>
                    <a:pt x="59" y="110"/>
                    <a:pt x="59" y="110"/>
                    <a:pt x="59" y="110"/>
                  </a:cubicBezTo>
                  <a:cubicBezTo>
                    <a:pt x="59" y="136"/>
                    <a:pt x="70" y="156"/>
                    <a:pt x="97" y="156"/>
                  </a:cubicBezTo>
                  <a:cubicBezTo>
                    <a:pt x="124" y="156"/>
                    <a:pt x="135" y="136"/>
                    <a:pt x="135" y="110"/>
                  </a:cubicBezTo>
                  <a:lnTo>
                    <a:pt x="13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 name="Freeform 11"/>
            <p:cNvSpPr>
              <a:spLocks noEditPoints="1"/>
            </p:cNvSpPr>
            <p:nvPr/>
          </p:nvSpPr>
          <p:spPr bwMode="auto">
            <a:xfrm>
              <a:off x="4263" y="1741"/>
              <a:ext cx="366" cy="385"/>
            </a:xfrm>
            <a:custGeom>
              <a:avLst/>
              <a:gdLst>
                <a:gd name="T0" fmla="*/ 0 w 193"/>
                <a:gd name="T1" fmla="*/ 106 h 202"/>
                <a:gd name="T2" fmla="*/ 0 w 193"/>
                <a:gd name="T3" fmla="*/ 96 h 202"/>
                <a:gd name="T4" fmla="*/ 97 w 193"/>
                <a:gd name="T5" fmla="*/ 0 h 202"/>
                <a:gd name="T6" fmla="*/ 193 w 193"/>
                <a:gd name="T7" fmla="*/ 96 h 202"/>
                <a:gd name="T8" fmla="*/ 193 w 193"/>
                <a:gd name="T9" fmla="*/ 106 h 202"/>
                <a:gd name="T10" fmla="*/ 97 w 193"/>
                <a:gd name="T11" fmla="*/ 202 h 202"/>
                <a:gd name="T12" fmla="*/ 0 w 193"/>
                <a:gd name="T13" fmla="*/ 106 h 202"/>
                <a:gd name="T14" fmla="*/ 135 w 193"/>
                <a:gd name="T15" fmla="*/ 92 h 202"/>
                <a:gd name="T16" fmla="*/ 97 w 193"/>
                <a:gd name="T17" fmla="*/ 46 h 202"/>
                <a:gd name="T18" fmla="*/ 59 w 193"/>
                <a:gd name="T19" fmla="*/ 92 h 202"/>
                <a:gd name="T20" fmla="*/ 59 w 193"/>
                <a:gd name="T21" fmla="*/ 110 h 202"/>
                <a:gd name="T22" fmla="*/ 97 w 193"/>
                <a:gd name="T23" fmla="*/ 156 h 202"/>
                <a:gd name="T24" fmla="*/ 135 w 193"/>
                <a:gd name="T25" fmla="*/ 110 h 202"/>
                <a:gd name="T26" fmla="*/ 135 w 193"/>
                <a:gd name="T27" fmla="*/ 9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202">
                  <a:moveTo>
                    <a:pt x="0" y="106"/>
                  </a:moveTo>
                  <a:cubicBezTo>
                    <a:pt x="0" y="96"/>
                    <a:pt x="0" y="96"/>
                    <a:pt x="0" y="96"/>
                  </a:cubicBezTo>
                  <a:cubicBezTo>
                    <a:pt x="0" y="41"/>
                    <a:pt x="32" y="0"/>
                    <a:pt x="97" y="0"/>
                  </a:cubicBezTo>
                  <a:cubicBezTo>
                    <a:pt x="162" y="0"/>
                    <a:pt x="193" y="41"/>
                    <a:pt x="193" y="96"/>
                  </a:cubicBezTo>
                  <a:cubicBezTo>
                    <a:pt x="193" y="106"/>
                    <a:pt x="193" y="106"/>
                    <a:pt x="193" y="106"/>
                  </a:cubicBezTo>
                  <a:cubicBezTo>
                    <a:pt x="193" y="162"/>
                    <a:pt x="162" y="202"/>
                    <a:pt x="97" y="202"/>
                  </a:cubicBezTo>
                  <a:cubicBezTo>
                    <a:pt x="32" y="202"/>
                    <a:pt x="0" y="162"/>
                    <a:pt x="0" y="106"/>
                  </a:cubicBezTo>
                  <a:close/>
                  <a:moveTo>
                    <a:pt x="135" y="92"/>
                  </a:moveTo>
                  <a:cubicBezTo>
                    <a:pt x="135" y="67"/>
                    <a:pt x="124" y="46"/>
                    <a:pt x="97" y="46"/>
                  </a:cubicBezTo>
                  <a:cubicBezTo>
                    <a:pt x="69" y="46"/>
                    <a:pt x="59" y="67"/>
                    <a:pt x="59" y="92"/>
                  </a:cubicBezTo>
                  <a:cubicBezTo>
                    <a:pt x="59" y="110"/>
                    <a:pt x="59" y="110"/>
                    <a:pt x="59" y="110"/>
                  </a:cubicBezTo>
                  <a:cubicBezTo>
                    <a:pt x="59" y="136"/>
                    <a:pt x="69" y="156"/>
                    <a:pt x="97" y="156"/>
                  </a:cubicBezTo>
                  <a:cubicBezTo>
                    <a:pt x="124" y="156"/>
                    <a:pt x="135" y="136"/>
                    <a:pt x="135" y="110"/>
                  </a:cubicBezTo>
                  <a:lnTo>
                    <a:pt x="13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 name="Freeform 12"/>
            <p:cNvSpPr>
              <a:spLocks/>
            </p:cNvSpPr>
            <p:nvPr/>
          </p:nvSpPr>
          <p:spPr bwMode="auto">
            <a:xfrm>
              <a:off x="4670" y="1555"/>
              <a:ext cx="345" cy="563"/>
            </a:xfrm>
            <a:custGeom>
              <a:avLst/>
              <a:gdLst>
                <a:gd name="T0" fmla="*/ 112 w 345"/>
                <a:gd name="T1" fmla="*/ 371 h 563"/>
                <a:gd name="T2" fmla="*/ 222 w 345"/>
                <a:gd name="T3" fmla="*/ 194 h 563"/>
                <a:gd name="T4" fmla="*/ 340 w 345"/>
                <a:gd name="T5" fmla="*/ 194 h 563"/>
                <a:gd name="T6" fmla="*/ 224 w 345"/>
                <a:gd name="T7" fmla="*/ 377 h 563"/>
                <a:gd name="T8" fmla="*/ 345 w 345"/>
                <a:gd name="T9" fmla="*/ 563 h 563"/>
                <a:gd name="T10" fmla="*/ 226 w 345"/>
                <a:gd name="T11" fmla="*/ 563 h 563"/>
                <a:gd name="T12" fmla="*/ 112 w 345"/>
                <a:gd name="T13" fmla="*/ 382 h 563"/>
                <a:gd name="T14" fmla="*/ 112 w 345"/>
                <a:gd name="T15" fmla="*/ 563 h 563"/>
                <a:gd name="T16" fmla="*/ 0 w 345"/>
                <a:gd name="T17" fmla="*/ 563 h 563"/>
                <a:gd name="T18" fmla="*/ 0 w 345"/>
                <a:gd name="T19" fmla="*/ 9 h 563"/>
                <a:gd name="T20" fmla="*/ 112 w 345"/>
                <a:gd name="T21" fmla="*/ 0 h 563"/>
                <a:gd name="T22" fmla="*/ 112 w 345"/>
                <a:gd name="T23" fmla="*/ 371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5" h="563">
                  <a:moveTo>
                    <a:pt x="112" y="371"/>
                  </a:moveTo>
                  <a:lnTo>
                    <a:pt x="222" y="194"/>
                  </a:lnTo>
                  <a:lnTo>
                    <a:pt x="340" y="194"/>
                  </a:lnTo>
                  <a:lnTo>
                    <a:pt x="224" y="377"/>
                  </a:lnTo>
                  <a:lnTo>
                    <a:pt x="345" y="563"/>
                  </a:lnTo>
                  <a:lnTo>
                    <a:pt x="226" y="563"/>
                  </a:lnTo>
                  <a:lnTo>
                    <a:pt x="112" y="382"/>
                  </a:lnTo>
                  <a:lnTo>
                    <a:pt x="112" y="563"/>
                  </a:lnTo>
                  <a:lnTo>
                    <a:pt x="0" y="563"/>
                  </a:lnTo>
                  <a:lnTo>
                    <a:pt x="0" y="9"/>
                  </a:lnTo>
                  <a:lnTo>
                    <a:pt x="112" y="0"/>
                  </a:lnTo>
                  <a:lnTo>
                    <a:pt x="112" y="3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 name="Freeform 13"/>
            <p:cNvSpPr>
              <a:spLocks noEditPoints="1"/>
            </p:cNvSpPr>
            <p:nvPr/>
          </p:nvSpPr>
          <p:spPr bwMode="auto">
            <a:xfrm>
              <a:off x="4560" y="2310"/>
              <a:ext cx="455" cy="457"/>
            </a:xfrm>
            <a:custGeom>
              <a:avLst/>
              <a:gdLst>
                <a:gd name="T0" fmla="*/ 120 w 240"/>
                <a:gd name="T1" fmla="*/ 47 h 240"/>
                <a:gd name="T2" fmla="*/ 162 w 240"/>
                <a:gd name="T3" fmla="*/ 153 h 240"/>
                <a:gd name="T4" fmla="*/ 120 w 240"/>
                <a:gd name="T5" fmla="*/ 156 h 240"/>
                <a:gd name="T6" fmla="*/ 78 w 240"/>
                <a:gd name="T7" fmla="*/ 153 h 240"/>
                <a:gd name="T8" fmla="*/ 120 w 240"/>
                <a:gd name="T9" fmla="*/ 47 h 240"/>
                <a:gd name="T10" fmla="*/ 231 w 240"/>
                <a:gd name="T11" fmla="*/ 134 h 240"/>
                <a:gd name="T12" fmla="*/ 240 w 240"/>
                <a:gd name="T13" fmla="*/ 130 h 240"/>
                <a:gd name="T14" fmla="*/ 240 w 240"/>
                <a:gd name="T15" fmla="*/ 28 h 240"/>
                <a:gd name="T16" fmla="*/ 212 w 240"/>
                <a:gd name="T17" fmla="*/ 0 h 240"/>
                <a:gd name="T18" fmla="*/ 140 w 240"/>
                <a:gd name="T19" fmla="*/ 0 h 240"/>
                <a:gd name="T20" fmla="*/ 198 w 240"/>
                <a:gd name="T21" fmla="*/ 145 h 240"/>
                <a:gd name="T22" fmla="*/ 231 w 240"/>
                <a:gd name="T23" fmla="*/ 134 h 240"/>
                <a:gd name="T24" fmla="*/ 9 w 240"/>
                <a:gd name="T25" fmla="*/ 134 h 240"/>
                <a:gd name="T26" fmla="*/ 42 w 240"/>
                <a:gd name="T27" fmla="*/ 145 h 240"/>
                <a:gd name="T28" fmla="*/ 100 w 240"/>
                <a:gd name="T29" fmla="*/ 0 h 240"/>
                <a:gd name="T30" fmla="*/ 28 w 240"/>
                <a:gd name="T31" fmla="*/ 0 h 240"/>
                <a:gd name="T32" fmla="*/ 0 w 240"/>
                <a:gd name="T33" fmla="*/ 28 h 240"/>
                <a:gd name="T34" fmla="*/ 0 w 240"/>
                <a:gd name="T35" fmla="*/ 130 h 240"/>
                <a:gd name="T36" fmla="*/ 9 w 240"/>
                <a:gd name="T37" fmla="*/ 134 h 240"/>
                <a:gd name="T38" fmla="*/ 120 w 240"/>
                <a:gd name="T39" fmla="*/ 193 h 240"/>
                <a:gd name="T40" fmla="*/ 64 w 240"/>
                <a:gd name="T41" fmla="*/ 188 h 240"/>
                <a:gd name="T42" fmla="*/ 43 w 240"/>
                <a:gd name="T43" fmla="*/ 240 h 240"/>
                <a:gd name="T44" fmla="*/ 197 w 240"/>
                <a:gd name="T45" fmla="*/ 240 h 240"/>
                <a:gd name="T46" fmla="*/ 176 w 240"/>
                <a:gd name="T47" fmla="*/ 188 h 240"/>
                <a:gd name="T48" fmla="*/ 120 w 240"/>
                <a:gd name="T49" fmla="*/ 193 h 240"/>
                <a:gd name="T50" fmla="*/ 29 w 240"/>
                <a:gd name="T51" fmla="*/ 179 h 240"/>
                <a:gd name="T52" fmla="*/ 0 w 240"/>
                <a:gd name="T53" fmla="*/ 169 h 240"/>
                <a:gd name="T54" fmla="*/ 0 w 240"/>
                <a:gd name="T55" fmla="*/ 212 h 240"/>
                <a:gd name="T56" fmla="*/ 8 w 240"/>
                <a:gd name="T57" fmla="*/ 232 h 240"/>
                <a:gd name="T58" fmla="*/ 29 w 240"/>
                <a:gd name="T59" fmla="*/ 179 h 240"/>
                <a:gd name="T60" fmla="*/ 211 w 240"/>
                <a:gd name="T61" fmla="*/ 179 h 240"/>
                <a:gd name="T62" fmla="*/ 232 w 240"/>
                <a:gd name="T63" fmla="*/ 232 h 240"/>
                <a:gd name="T64" fmla="*/ 240 w 240"/>
                <a:gd name="T65" fmla="*/ 212 h 240"/>
                <a:gd name="T66" fmla="*/ 240 w 240"/>
                <a:gd name="T67" fmla="*/ 169 h 240"/>
                <a:gd name="T68" fmla="*/ 211 w 240"/>
                <a:gd name="T69"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0" h="240">
                  <a:moveTo>
                    <a:pt x="120" y="47"/>
                  </a:moveTo>
                  <a:cubicBezTo>
                    <a:pt x="162" y="153"/>
                    <a:pt x="162" y="153"/>
                    <a:pt x="162" y="153"/>
                  </a:cubicBezTo>
                  <a:cubicBezTo>
                    <a:pt x="148" y="155"/>
                    <a:pt x="134" y="156"/>
                    <a:pt x="120" y="156"/>
                  </a:cubicBezTo>
                  <a:cubicBezTo>
                    <a:pt x="106" y="156"/>
                    <a:pt x="92" y="155"/>
                    <a:pt x="78" y="153"/>
                  </a:cubicBezTo>
                  <a:lnTo>
                    <a:pt x="120" y="47"/>
                  </a:lnTo>
                  <a:close/>
                  <a:moveTo>
                    <a:pt x="231" y="134"/>
                  </a:moveTo>
                  <a:cubicBezTo>
                    <a:pt x="240" y="130"/>
                    <a:pt x="240" y="130"/>
                    <a:pt x="240" y="130"/>
                  </a:cubicBezTo>
                  <a:cubicBezTo>
                    <a:pt x="240" y="28"/>
                    <a:pt x="240" y="28"/>
                    <a:pt x="240" y="28"/>
                  </a:cubicBezTo>
                  <a:cubicBezTo>
                    <a:pt x="240" y="12"/>
                    <a:pt x="228" y="0"/>
                    <a:pt x="212" y="0"/>
                  </a:cubicBezTo>
                  <a:cubicBezTo>
                    <a:pt x="140" y="0"/>
                    <a:pt x="140" y="0"/>
                    <a:pt x="140" y="0"/>
                  </a:cubicBezTo>
                  <a:cubicBezTo>
                    <a:pt x="198" y="145"/>
                    <a:pt x="198" y="145"/>
                    <a:pt x="198" y="145"/>
                  </a:cubicBezTo>
                  <a:cubicBezTo>
                    <a:pt x="209" y="142"/>
                    <a:pt x="220" y="138"/>
                    <a:pt x="231" y="134"/>
                  </a:cubicBezTo>
                  <a:close/>
                  <a:moveTo>
                    <a:pt x="9" y="134"/>
                  </a:moveTo>
                  <a:cubicBezTo>
                    <a:pt x="20" y="138"/>
                    <a:pt x="31" y="142"/>
                    <a:pt x="42" y="145"/>
                  </a:cubicBezTo>
                  <a:cubicBezTo>
                    <a:pt x="100" y="0"/>
                    <a:pt x="100" y="0"/>
                    <a:pt x="100" y="0"/>
                  </a:cubicBezTo>
                  <a:cubicBezTo>
                    <a:pt x="28" y="0"/>
                    <a:pt x="28" y="0"/>
                    <a:pt x="28" y="0"/>
                  </a:cubicBezTo>
                  <a:cubicBezTo>
                    <a:pt x="12" y="0"/>
                    <a:pt x="0" y="12"/>
                    <a:pt x="0" y="28"/>
                  </a:cubicBezTo>
                  <a:cubicBezTo>
                    <a:pt x="0" y="130"/>
                    <a:pt x="0" y="130"/>
                    <a:pt x="0" y="130"/>
                  </a:cubicBezTo>
                  <a:lnTo>
                    <a:pt x="9" y="134"/>
                  </a:lnTo>
                  <a:close/>
                  <a:moveTo>
                    <a:pt x="120" y="193"/>
                  </a:moveTo>
                  <a:cubicBezTo>
                    <a:pt x="101" y="193"/>
                    <a:pt x="83" y="191"/>
                    <a:pt x="64" y="188"/>
                  </a:cubicBezTo>
                  <a:cubicBezTo>
                    <a:pt x="43" y="240"/>
                    <a:pt x="43" y="240"/>
                    <a:pt x="43" y="240"/>
                  </a:cubicBezTo>
                  <a:cubicBezTo>
                    <a:pt x="197" y="240"/>
                    <a:pt x="197" y="240"/>
                    <a:pt x="197" y="240"/>
                  </a:cubicBezTo>
                  <a:cubicBezTo>
                    <a:pt x="176" y="188"/>
                    <a:pt x="176" y="188"/>
                    <a:pt x="176" y="188"/>
                  </a:cubicBezTo>
                  <a:cubicBezTo>
                    <a:pt x="158" y="191"/>
                    <a:pt x="139" y="193"/>
                    <a:pt x="120" y="193"/>
                  </a:cubicBezTo>
                  <a:close/>
                  <a:moveTo>
                    <a:pt x="29" y="179"/>
                  </a:moveTo>
                  <a:cubicBezTo>
                    <a:pt x="19" y="176"/>
                    <a:pt x="10" y="173"/>
                    <a:pt x="0" y="169"/>
                  </a:cubicBezTo>
                  <a:cubicBezTo>
                    <a:pt x="0" y="212"/>
                    <a:pt x="0" y="212"/>
                    <a:pt x="0" y="212"/>
                  </a:cubicBezTo>
                  <a:cubicBezTo>
                    <a:pt x="0" y="220"/>
                    <a:pt x="3" y="227"/>
                    <a:pt x="8" y="232"/>
                  </a:cubicBezTo>
                  <a:lnTo>
                    <a:pt x="29" y="179"/>
                  </a:lnTo>
                  <a:close/>
                  <a:moveTo>
                    <a:pt x="211" y="179"/>
                  </a:moveTo>
                  <a:cubicBezTo>
                    <a:pt x="232" y="232"/>
                    <a:pt x="232" y="232"/>
                    <a:pt x="232" y="232"/>
                  </a:cubicBezTo>
                  <a:cubicBezTo>
                    <a:pt x="237" y="227"/>
                    <a:pt x="240" y="220"/>
                    <a:pt x="240" y="212"/>
                  </a:cubicBezTo>
                  <a:cubicBezTo>
                    <a:pt x="240" y="169"/>
                    <a:pt x="240" y="169"/>
                    <a:pt x="240" y="169"/>
                  </a:cubicBezTo>
                  <a:cubicBezTo>
                    <a:pt x="230" y="173"/>
                    <a:pt x="221" y="176"/>
                    <a:pt x="211"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 name="Freeform 14"/>
            <p:cNvSpPr>
              <a:spLocks noEditPoints="1"/>
            </p:cNvSpPr>
            <p:nvPr/>
          </p:nvSpPr>
          <p:spPr bwMode="auto">
            <a:xfrm>
              <a:off x="3956" y="2310"/>
              <a:ext cx="455" cy="457"/>
            </a:xfrm>
            <a:custGeom>
              <a:avLst/>
              <a:gdLst>
                <a:gd name="T0" fmla="*/ 212 w 240"/>
                <a:gd name="T1" fmla="*/ 0 h 240"/>
                <a:gd name="T2" fmla="*/ 27 w 240"/>
                <a:gd name="T3" fmla="*/ 0 h 240"/>
                <a:gd name="T4" fmla="*/ 0 w 240"/>
                <a:gd name="T5" fmla="*/ 28 h 240"/>
                <a:gd name="T6" fmla="*/ 0 w 240"/>
                <a:gd name="T7" fmla="*/ 212 h 240"/>
                <a:gd name="T8" fmla="*/ 27 w 240"/>
                <a:gd name="T9" fmla="*/ 240 h 240"/>
                <a:gd name="T10" fmla="*/ 212 w 240"/>
                <a:gd name="T11" fmla="*/ 240 h 240"/>
                <a:gd name="T12" fmla="*/ 240 w 240"/>
                <a:gd name="T13" fmla="*/ 212 h 240"/>
                <a:gd name="T14" fmla="*/ 240 w 240"/>
                <a:gd name="T15" fmla="*/ 28 h 240"/>
                <a:gd name="T16" fmla="*/ 212 w 240"/>
                <a:gd name="T17" fmla="*/ 0 h 240"/>
                <a:gd name="T18" fmla="*/ 196 w 240"/>
                <a:gd name="T19" fmla="*/ 177 h 240"/>
                <a:gd name="T20" fmla="*/ 198 w 240"/>
                <a:gd name="T21" fmla="*/ 180 h 240"/>
                <a:gd name="T22" fmla="*/ 198 w 240"/>
                <a:gd name="T23" fmla="*/ 200 h 240"/>
                <a:gd name="T24" fmla="*/ 194 w 240"/>
                <a:gd name="T25" fmla="*/ 204 h 240"/>
                <a:gd name="T26" fmla="*/ 173 w 240"/>
                <a:gd name="T27" fmla="*/ 204 h 240"/>
                <a:gd name="T28" fmla="*/ 171 w 240"/>
                <a:gd name="T29" fmla="*/ 203 h 240"/>
                <a:gd name="T30" fmla="*/ 155 w 240"/>
                <a:gd name="T31" fmla="*/ 188 h 240"/>
                <a:gd name="T32" fmla="*/ 84 w 240"/>
                <a:gd name="T33" fmla="*/ 188 h 240"/>
                <a:gd name="T34" fmla="*/ 68 w 240"/>
                <a:gd name="T35" fmla="*/ 203 h 240"/>
                <a:gd name="T36" fmla="*/ 66 w 240"/>
                <a:gd name="T37" fmla="*/ 204 h 240"/>
                <a:gd name="T38" fmla="*/ 45 w 240"/>
                <a:gd name="T39" fmla="*/ 204 h 240"/>
                <a:gd name="T40" fmla="*/ 42 w 240"/>
                <a:gd name="T41" fmla="*/ 200 h 240"/>
                <a:gd name="T42" fmla="*/ 42 w 240"/>
                <a:gd name="T43" fmla="*/ 180 h 240"/>
                <a:gd name="T44" fmla="*/ 43 w 240"/>
                <a:gd name="T45" fmla="*/ 177 h 240"/>
                <a:gd name="T46" fmla="*/ 57 w 240"/>
                <a:gd name="T47" fmla="*/ 163 h 240"/>
                <a:gd name="T48" fmla="*/ 38 w 240"/>
                <a:gd name="T49" fmla="*/ 113 h 240"/>
                <a:gd name="T50" fmla="*/ 120 w 240"/>
                <a:gd name="T51" fmla="*/ 36 h 240"/>
                <a:gd name="T52" fmla="*/ 201 w 240"/>
                <a:gd name="T53" fmla="*/ 113 h 240"/>
                <a:gd name="T54" fmla="*/ 182 w 240"/>
                <a:gd name="T55" fmla="*/ 163 h 240"/>
                <a:gd name="T56" fmla="*/ 196 w 240"/>
                <a:gd name="T57" fmla="*/ 177 h 240"/>
                <a:gd name="T58" fmla="*/ 168 w 240"/>
                <a:gd name="T59" fmla="*/ 115 h 240"/>
                <a:gd name="T60" fmla="*/ 155 w 240"/>
                <a:gd name="T61" fmla="*/ 145 h 240"/>
                <a:gd name="T62" fmla="*/ 120 w 240"/>
                <a:gd name="T63" fmla="*/ 158 h 240"/>
                <a:gd name="T64" fmla="*/ 85 w 240"/>
                <a:gd name="T65" fmla="*/ 145 h 240"/>
                <a:gd name="T66" fmla="*/ 71 w 240"/>
                <a:gd name="T67" fmla="*/ 115 h 240"/>
                <a:gd name="T68" fmla="*/ 120 w 240"/>
                <a:gd name="T69" fmla="*/ 71 h 240"/>
                <a:gd name="T70" fmla="*/ 168 w 240"/>
                <a:gd name="T71" fmla="*/ 11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240">
                  <a:moveTo>
                    <a:pt x="212" y="0"/>
                  </a:moveTo>
                  <a:cubicBezTo>
                    <a:pt x="27" y="0"/>
                    <a:pt x="27" y="0"/>
                    <a:pt x="27" y="0"/>
                  </a:cubicBezTo>
                  <a:cubicBezTo>
                    <a:pt x="12" y="0"/>
                    <a:pt x="0" y="12"/>
                    <a:pt x="0" y="28"/>
                  </a:cubicBezTo>
                  <a:cubicBezTo>
                    <a:pt x="0" y="212"/>
                    <a:pt x="0" y="212"/>
                    <a:pt x="0" y="212"/>
                  </a:cubicBezTo>
                  <a:cubicBezTo>
                    <a:pt x="0" y="228"/>
                    <a:pt x="12" y="240"/>
                    <a:pt x="27" y="240"/>
                  </a:cubicBezTo>
                  <a:cubicBezTo>
                    <a:pt x="212" y="240"/>
                    <a:pt x="212" y="240"/>
                    <a:pt x="212" y="240"/>
                  </a:cubicBezTo>
                  <a:cubicBezTo>
                    <a:pt x="227" y="240"/>
                    <a:pt x="240" y="228"/>
                    <a:pt x="240" y="212"/>
                  </a:cubicBezTo>
                  <a:cubicBezTo>
                    <a:pt x="240" y="28"/>
                    <a:pt x="240" y="28"/>
                    <a:pt x="240" y="28"/>
                  </a:cubicBezTo>
                  <a:cubicBezTo>
                    <a:pt x="240" y="12"/>
                    <a:pt x="227" y="0"/>
                    <a:pt x="212" y="0"/>
                  </a:cubicBezTo>
                  <a:close/>
                  <a:moveTo>
                    <a:pt x="196" y="177"/>
                  </a:moveTo>
                  <a:cubicBezTo>
                    <a:pt x="197" y="178"/>
                    <a:pt x="198" y="179"/>
                    <a:pt x="198" y="180"/>
                  </a:cubicBezTo>
                  <a:cubicBezTo>
                    <a:pt x="198" y="200"/>
                    <a:pt x="198" y="200"/>
                    <a:pt x="198" y="200"/>
                  </a:cubicBezTo>
                  <a:cubicBezTo>
                    <a:pt x="198" y="203"/>
                    <a:pt x="196" y="204"/>
                    <a:pt x="194" y="204"/>
                  </a:cubicBezTo>
                  <a:cubicBezTo>
                    <a:pt x="173" y="204"/>
                    <a:pt x="173" y="204"/>
                    <a:pt x="173" y="204"/>
                  </a:cubicBezTo>
                  <a:cubicBezTo>
                    <a:pt x="172" y="204"/>
                    <a:pt x="171" y="204"/>
                    <a:pt x="171" y="203"/>
                  </a:cubicBezTo>
                  <a:cubicBezTo>
                    <a:pt x="155" y="188"/>
                    <a:pt x="155" y="188"/>
                    <a:pt x="155" y="188"/>
                  </a:cubicBezTo>
                  <a:cubicBezTo>
                    <a:pt x="84" y="188"/>
                    <a:pt x="84" y="188"/>
                    <a:pt x="84" y="188"/>
                  </a:cubicBezTo>
                  <a:cubicBezTo>
                    <a:pt x="68" y="203"/>
                    <a:pt x="68" y="203"/>
                    <a:pt x="68" y="203"/>
                  </a:cubicBezTo>
                  <a:cubicBezTo>
                    <a:pt x="68" y="204"/>
                    <a:pt x="67" y="204"/>
                    <a:pt x="66" y="204"/>
                  </a:cubicBezTo>
                  <a:cubicBezTo>
                    <a:pt x="45" y="204"/>
                    <a:pt x="45" y="204"/>
                    <a:pt x="45" y="204"/>
                  </a:cubicBezTo>
                  <a:cubicBezTo>
                    <a:pt x="43" y="204"/>
                    <a:pt x="42" y="203"/>
                    <a:pt x="42" y="200"/>
                  </a:cubicBezTo>
                  <a:cubicBezTo>
                    <a:pt x="42" y="180"/>
                    <a:pt x="42" y="180"/>
                    <a:pt x="42" y="180"/>
                  </a:cubicBezTo>
                  <a:cubicBezTo>
                    <a:pt x="42" y="179"/>
                    <a:pt x="42" y="178"/>
                    <a:pt x="43" y="177"/>
                  </a:cubicBezTo>
                  <a:cubicBezTo>
                    <a:pt x="57" y="163"/>
                    <a:pt x="57" y="163"/>
                    <a:pt x="57" y="163"/>
                  </a:cubicBezTo>
                  <a:cubicBezTo>
                    <a:pt x="45" y="150"/>
                    <a:pt x="38" y="132"/>
                    <a:pt x="38" y="113"/>
                  </a:cubicBezTo>
                  <a:cubicBezTo>
                    <a:pt x="38" y="70"/>
                    <a:pt x="74" y="36"/>
                    <a:pt x="120" y="36"/>
                  </a:cubicBezTo>
                  <a:cubicBezTo>
                    <a:pt x="165" y="36"/>
                    <a:pt x="201" y="70"/>
                    <a:pt x="201" y="113"/>
                  </a:cubicBezTo>
                  <a:cubicBezTo>
                    <a:pt x="201" y="132"/>
                    <a:pt x="194" y="150"/>
                    <a:pt x="182" y="163"/>
                  </a:cubicBezTo>
                  <a:lnTo>
                    <a:pt x="196" y="177"/>
                  </a:lnTo>
                  <a:close/>
                  <a:moveTo>
                    <a:pt x="168" y="115"/>
                  </a:moveTo>
                  <a:cubicBezTo>
                    <a:pt x="168" y="127"/>
                    <a:pt x="164" y="138"/>
                    <a:pt x="155" y="145"/>
                  </a:cubicBezTo>
                  <a:cubicBezTo>
                    <a:pt x="145" y="154"/>
                    <a:pt x="134" y="158"/>
                    <a:pt x="120" y="158"/>
                  </a:cubicBezTo>
                  <a:cubicBezTo>
                    <a:pt x="105" y="158"/>
                    <a:pt x="94" y="154"/>
                    <a:pt x="85" y="145"/>
                  </a:cubicBezTo>
                  <a:cubicBezTo>
                    <a:pt x="75" y="138"/>
                    <a:pt x="71" y="127"/>
                    <a:pt x="71" y="115"/>
                  </a:cubicBezTo>
                  <a:cubicBezTo>
                    <a:pt x="71" y="89"/>
                    <a:pt x="91" y="71"/>
                    <a:pt x="120" y="71"/>
                  </a:cubicBezTo>
                  <a:cubicBezTo>
                    <a:pt x="148" y="71"/>
                    <a:pt x="168" y="89"/>
                    <a:pt x="168"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 name="Freeform 15"/>
            <p:cNvSpPr>
              <a:spLocks/>
            </p:cNvSpPr>
            <p:nvPr/>
          </p:nvSpPr>
          <p:spPr bwMode="auto">
            <a:xfrm>
              <a:off x="2138" y="2310"/>
              <a:ext cx="455" cy="457"/>
            </a:xfrm>
            <a:custGeom>
              <a:avLst/>
              <a:gdLst>
                <a:gd name="T0" fmla="*/ 227 w 240"/>
                <a:gd name="T1" fmla="*/ 0 h 240"/>
                <a:gd name="T2" fmla="*/ 13 w 240"/>
                <a:gd name="T3" fmla="*/ 0 h 240"/>
                <a:gd name="T4" fmla="*/ 0 w 240"/>
                <a:gd name="T5" fmla="*/ 13 h 240"/>
                <a:gd name="T6" fmla="*/ 0 w 240"/>
                <a:gd name="T7" fmla="*/ 227 h 240"/>
                <a:gd name="T8" fmla="*/ 13 w 240"/>
                <a:gd name="T9" fmla="*/ 240 h 240"/>
                <a:gd name="T10" fmla="*/ 128 w 240"/>
                <a:gd name="T11" fmla="*/ 240 h 240"/>
                <a:gd name="T12" fmla="*/ 128 w 240"/>
                <a:gd name="T13" fmla="*/ 147 h 240"/>
                <a:gd name="T14" fmla="*/ 97 w 240"/>
                <a:gd name="T15" fmla="*/ 147 h 240"/>
                <a:gd name="T16" fmla="*/ 97 w 240"/>
                <a:gd name="T17" fmla="*/ 111 h 240"/>
                <a:gd name="T18" fmla="*/ 128 w 240"/>
                <a:gd name="T19" fmla="*/ 111 h 240"/>
                <a:gd name="T20" fmla="*/ 128 w 240"/>
                <a:gd name="T21" fmla="*/ 84 h 240"/>
                <a:gd name="T22" fmla="*/ 175 w 240"/>
                <a:gd name="T23" fmla="*/ 36 h 240"/>
                <a:gd name="T24" fmla="*/ 203 w 240"/>
                <a:gd name="T25" fmla="*/ 38 h 240"/>
                <a:gd name="T26" fmla="*/ 203 w 240"/>
                <a:gd name="T27" fmla="*/ 70 h 240"/>
                <a:gd name="T28" fmla="*/ 183 w 240"/>
                <a:gd name="T29" fmla="*/ 70 h 240"/>
                <a:gd name="T30" fmla="*/ 165 w 240"/>
                <a:gd name="T31" fmla="*/ 88 h 240"/>
                <a:gd name="T32" fmla="*/ 165 w 240"/>
                <a:gd name="T33" fmla="*/ 111 h 240"/>
                <a:gd name="T34" fmla="*/ 201 w 240"/>
                <a:gd name="T35" fmla="*/ 111 h 240"/>
                <a:gd name="T36" fmla="*/ 197 w 240"/>
                <a:gd name="T37" fmla="*/ 147 h 240"/>
                <a:gd name="T38" fmla="*/ 165 w 240"/>
                <a:gd name="T39" fmla="*/ 147 h 240"/>
                <a:gd name="T40" fmla="*/ 165 w 240"/>
                <a:gd name="T41" fmla="*/ 240 h 240"/>
                <a:gd name="T42" fmla="*/ 227 w 240"/>
                <a:gd name="T43" fmla="*/ 240 h 240"/>
                <a:gd name="T44" fmla="*/ 240 w 240"/>
                <a:gd name="T45" fmla="*/ 227 h 240"/>
                <a:gd name="T46" fmla="*/ 240 w 240"/>
                <a:gd name="T47" fmla="*/ 13 h 240"/>
                <a:gd name="T48" fmla="*/ 227 w 240"/>
                <a:gd name="T4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40">
                  <a:moveTo>
                    <a:pt x="227" y="0"/>
                  </a:moveTo>
                  <a:cubicBezTo>
                    <a:pt x="13" y="0"/>
                    <a:pt x="13" y="0"/>
                    <a:pt x="13" y="0"/>
                  </a:cubicBezTo>
                  <a:cubicBezTo>
                    <a:pt x="6" y="0"/>
                    <a:pt x="0" y="6"/>
                    <a:pt x="0" y="13"/>
                  </a:cubicBezTo>
                  <a:cubicBezTo>
                    <a:pt x="0" y="227"/>
                    <a:pt x="0" y="227"/>
                    <a:pt x="0" y="227"/>
                  </a:cubicBezTo>
                  <a:cubicBezTo>
                    <a:pt x="0" y="234"/>
                    <a:pt x="6" y="240"/>
                    <a:pt x="13" y="240"/>
                  </a:cubicBezTo>
                  <a:cubicBezTo>
                    <a:pt x="128" y="240"/>
                    <a:pt x="128" y="240"/>
                    <a:pt x="128" y="240"/>
                  </a:cubicBezTo>
                  <a:cubicBezTo>
                    <a:pt x="128" y="147"/>
                    <a:pt x="128" y="147"/>
                    <a:pt x="128" y="147"/>
                  </a:cubicBezTo>
                  <a:cubicBezTo>
                    <a:pt x="97" y="147"/>
                    <a:pt x="97" y="147"/>
                    <a:pt x="97" y="147"/>
                  </a:cubicBezTo>
                  <a:cubicBezTo>
                    <a:pt x="97" y="111"/>
                    <a:pt x="97" y="111"/>
                    <a:pt x="97" y="111"/>
                  </a:cubicBezTo>
                  <a:cubicBezTo>
                    <a:pt x="128" y="111"/>
                    <a:pt x="128" y="111"/>
                    <a:pt x="128" y="111"/>
                  </a:cubicBezTo>
                  <a:cubicBezTo>
                    <a:pt x="128" y="84"/>
                    <a:pt x="128" y="84"/>
                    <a:pt x="128" y="84"/>
                  </a:cubicBezTo>
                  <a:cubicBezTo>
                    <a:pt x="128" y="53"/>
                    <a:pt x="147" y="36"/>
                    <a:pt x="175" y="36"/>
                  </a:cubicBezTo>
                  <a:cubicBezTo>
                    <a:pt x="188" y="36"/>
                    <a:pt x="199" y="37"/>
                    <a:pt x="203" y="38"/>
                  </a:cubicBezTo>
                  <a:cubicBezTo>
                    <a:pt x="203" y="70"/>
                    <a:pt x="203" y="70"/>
                    <a:pt x="203" y="70"/>
                  </a:cubicBezTo>
                  <a:cubicBezTo>
                    <a:pt x="183" y="70"/>
                    <a:pt x="183" y="70"/>
                    <a:pt x="183" y="70"/>
                  </a:cubicBezTo>
                  <a:cubicBezTo>
                    <a:pt x="168" y="70"/>
                    <a:pt x="165" y="77"/>
                    <a:pt x="165" y="88"/>
                  </a:cubicBezTo>
                  <a:cubicBezTo>
                    <a:pt x="165" y="111"/>
                    <a:pt x="165" y="111"/>
                    <a:pt x="165" y="111"/>
                  </a:cubicBezTo>
                  <a:cubicBezTo>
                    <a:pt x="201" y="111"/>
                    <a:pt x="201" y="111"/>
                    <a:pt x="201" y="111"/>
                  </a:cubicBezTo>
                  <a:cubicBezTo>
                    <a:pt x="197" y="147"/>
                    <a:pt x="197" y="147"/>
                    <a:pt x="197" y="147"/>
                  </a:cubicBezTo>
                  <a:cubicBezTo>
                    <a:pt x="165" y="147"/>
                    <a:pt x="165" y="147"/>
                    <a:pt x="165" y="147"/>
                  </a:cubicBezTo>
                  <a:cubicBezTo>
                    <a:pt x="165" y="240"/>
                    <a:pt x="165" y="240"/>
                    <a:pt x="165" y="240"/>
                  </a:cubicBezTo>
                  <a:cubicBezTo>
                    <a:pt x="227" y="240"/>
                    <a:pt x="227" y="240"/>
                    <a:pt x="227" y="240"/>
                  </a:cubicBezTo>
                  <a:cubicBezTo>
                    <a:pt x="234" y="240"/>
                    <a:pt x="240" y="234"/>
                    <a:pt x="240" y="227"/>
                  </a:cubicBezTo>
                  <a:cubicBezTo>
                    <a:pt x="240" y="13"/>
                    <a:pt x="240" y="13"/>
                    <a:pt x="240" y="13"/>
                  </a:cubicBezTo>
                  <a:cubicBezTo>
                    <a:pt x="240" y="6"/>
                    <a:pt x="234" y="0"/>
                    <a:pt x="2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 name="Freeform 16"/>
            <p:cNvSpPr>
              <a:spLocks noEditPoints="1"/>
            </p:cNvSpPr>
            <p:nvPr/>
          </p:nvSpPr>
          <p:spPr bwMode="auto">
            <a:xfrm>
              <a:off x="3349" y="2310"/>
              <a:ext cx="455" cy="457"/>
            </a:xfrm>
            <a:custGeom>
              <a:avLst/>
              <a:gdLst>
                <a:gd name="T0" fmla="*/ 114 w 240"/>
                <a:gd name="T1" fmla="*/ 92 h 240"/>
                <a:gd name="T2" fmla="*/ 64 w 240"/>
                <a:gd name="T3" fmla="*/ 145 h 240"/>
                <a:gd name="T4" fmla="*/ 109 w 240"/>
                <a:gd name="T5" fmla="*/ 120 h 240"/>
                <a:gd name="T6" fmla="*/ 132 w 240"/>
                <a:gd name="T7" fmla="*/ 145 h 240"/>
                <a:gd name="T8" fmla="*/ 182 w 240"/>
                <a:gd name="T9" fmla="*/ 92 h 240"/>
                <a:gd name="T10" fmla="*/ 137 w 240"/>
                <a:gd name="T11" fmla="*/ 117 h 240"/>
                <a:gd name="T12" fmla="*/ 114 w 240"/>
                <a:gd name="T13" fmla="*/ 92 h 240"/>
                <a:gd name="T14" fmla="*/ 210 w 240"/>
                <a:gd name="T15" fmla="*/ 0 h 240"/>
                <a:gd name="T16" fmla="*/ 30 w 240"/>
                <a:gd name="T17" fmla="*/ 0 h 240"/>
                <a:gd name="T18" fmla="*/ 0 w 240"/>
                <a:gd name="T19" fmla="*/ 30 h 240"/>
                <a:gd name="T20" fmla="*/ 0 w 240"/>
                <a:gd name="T21" fmla="*/ 210 h 240"/>
                <a:gd name="T22" fmla="*/ 30 w 240"/>
                <a:gd name="T23" fmla="*/ 240 h 240"/>
                <a:gd name="T24" fmla="*/ 210 w 240"/>
                <a:gd name="T25" fmla="*/ 240 h 240"/>
                <a:gd name="T26" fmla="*/ 240 w 240"/>
                <a:gd name="T27" fmla="*/ 210 h 240"/>
                <a:gd name="T28" fmla="*/ 240 w 240"/>
                <a:gd name="T29" fmla="*/ 30 h 240"/>
                <a:gd name="T30" fmla="*/ 210 w 240"/>
                <a:gd name="T31" fmla="*/ 0 h 240"/>
                <a:gd name="T32" fmla="*/ 123 w 240"/>
                <a:gd name="T33" fmla="*/ 200 h 240"/>
                <a:gd name="T34" fmla="*/ 97 w 240"/>
                <a:gd name="T35" fmla="*/ 196 h 240"/>
                <a:gd name="T36" fmla="*/ 66 w 240"/>
                <a:gd name="T37" fmla="*/ 213 h 240"/>
                <a:gd name="T38" fmla="*/ 66 w 240"/>
                <a:gd name="T39" fmla="*/ 181 h 240"/>
                <a:gd name="T40" fmla="*/ 33 w 240"/>
                <a:gd name="T41" fmla="*/ 115 h 240"/>
                <a:gd name="T42" fmla="*/ 123 w 240"/>
                <a:gd name="T43" fmla="*/ 31 h 240"/>
                <a:gd name="T44" fmla="*/ 214 w 240"/>
                <a:gd name="T45" fmla="*/ 115 h 240"/>
                <a:gd name="T46" fmla="*/ 123 w 240"/>
                <a:gd name="T47" fmla="*/ 2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240">
                  <a:moveTo>
                    <a:pt x="114" y="92"/>
                  </a:moveTo>
                  <a:cubicBezTo>
                    <a:pt x="64" y="145"/>
                    <a:pt x="64" y="145"/>
                    <a:pt x="64" y="145"/>
                  </a:cubicBezTo>
                  <a:cubicBezTo>
                    <a:pt x="109" y="120"/>
                    <a:pt x="109" y="120"/>
                    <a:pt x="109" y="120"/>
                  </a:cubicBezTo>
                  <a:cubicBezTo>
                    <a:pt x="132" y="145"/>
                    <a:pt x="132" y="145"/>
                    <a:pt x="132" y="145"/>
                  </a:cubicBezTo>
                  <a:cubicBezTo>
                    <a:pt x="182" y="92"/>
                    <a:pt x="182" y="92"/>
                    <a:pt x="182" y="92"/>
                  </a:cubicBezTo>
                  <a:cubicBezTo>
                    <a:pt x="137" y="117"/>
                    <a:pt x="137" y="117"/>
                    <a:pt x="137" y="117"/>
                  </a:cubicBezTo>
                  <a:lnTo>
                    <a:pt x="114" y="92"/>
                  </a:lnTo>
                  <a:close/>
                  <a:moveTo>
                    <a:pt x="210" y="0"/>
                  </a:moveTo>
                  <a:cubicBezTo>
                    <a:pt x="30" y="0"/>
                    <a:pt x="30" y="0"/>
                    <a:pt x="30" y="0"/>
                  </a:cubicBezTo>
                  <a:cubicBezTo>
                    <a:pt x="13" y="0"/>
                    <a:pt x="0" y="13"/>
                    <a:pt x="0" y="30"/>
                  </a:cubicBezTo>
                  <a:cubicBezTo>
                    <a:pt x="0" y="210"/>
                    <a:pt x="0" y="210"/>
                    <a:pt x="0" y="210"/>
                  </a:cubicBezTo>
                  <a:cubicBezTo>
                    <a:pt x="0" y="227"/>
                    <a:pt x="13" y="240"/>
                    <a:pt x="30" y="240"/>
                  </a:cubicBezTo>
                  <a:cubicBezTo>
                    <a:pt x="210" y="240"/>
                    <a:pt x="210" y="240"/>
                    <a:pt x="210" y="240"/>
                  </a:cubicBezTo>
                  <a:cubicBezTo>
                    <a:pt x="227" y="240"/>
                    <a:pt x="240" y="227"/>
                    <a:pt x="240" y="210"/>
                  </a:cubicBezTo>
                  <a:cubicBezTo>
                    <a:pt x="240" y="30"/>
                    <a:pt x="240" y="30"/>
                    <a:pt x="240" y="30"/>
                  </a:cubicBezTo>
                  <a:cubicBezTo>
                    <a:pt x="240" y="13"/>
                    <a:pt x="227" y="0"/>
                    <a:pt x="210" y="0"/>
                  </a:cubicBezTo>
                  <a:moveTo>
                    <a:pt x="123" y="200"/>
                  </a:moveTo>
                  <a:cubicBezTo>
                    <a:pt x="114" y="200"/>
                    <a:pt x="105" y="199"/>
                    <a:pt x="97" y="196"/>
                  </a:cubicBezTo>
                  <a:cubicBezTo>
                    <a:pt x="66" y="213"/>
                    <a:pt x="66" y="213"/>
                    <a:pt x="66" y="213"/>
                  </a:cubicBezTo>
                  <a:cubicBezTo>
                    <a:pt x="66" y="181"/>
                    <a:pt x="66" y="181"/>
                    <a:pt x="66" y="181"/>
                  </a:cubicBezTo>
                  <a:cubicBezTo>
                    <a:pt x="46" y="166"/>
                    <a:pt x="33" y="142"/>
                    <a:pt x="33" y="115"/>
                  </a:cubicBezTo>
                  <a:cubicBezTo>
                    <a:pt x="33" y="69"/>
                    <a:pt x="73" y="31"/>
                    <a:pt x="123" y="31"/>
                  </a:cubicBezTo>
                  <a:cubicBezTo>
                    <a:pt x="173" y="31"/>
                    <a:pt x="214" y="69"/>
                    <a:pt x="214" y="115"/>
                  </a:cubicBezTo>
                  <a:cubicBezTo>
                    <a:pt x="214" y="162"/>
                    <a:pt x="173" y="200"/>
                    <a:pt x="123" y="2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 name="Freeform 18"/>
            <p:cNvSpPr>
              <a:spLocks noEditPoints="1"/>
            </p:cNvSpPr>
            <p:nvPr/>
          </p:nvSpPr>
          <p:spPr bwMode="auto">
            <a:xfrm>
              <a:off x="2742" y="2310"/>
              <a:ext cx="455" cy="457"/>
            </a:xfrm>
            <a:custGeom>
              <a:avLst/>
              <a:gdLst>
                <a:gd name="T0" fmla="*/ 120 w 240"/>
                <a:gd name="T1" fmla="*/ 22 h 240"/>
                <a:gd name="T2" fmla="*/ 169 w 240"/>
                <a:gd name="T3" fmla="*/ 22 h 240"/>
                <a:gd name="T4" fmla="*/ 191 w 240"/>
                <a:gd name="T5" fmla="*/ 26 h 240"/>
                <a:gd name="T6" fmla="*/ 205 w 240"/>
                <a:gd name="T7" fmla="*/ 35 h 240"/>
                <a:gd name="T8" fmla="*/ 214 w 240"/>
                <a:gd name="T9" fmla="*/ 49 h 240"/>
                <a:gd name="T10" fmla="*/ 218 w 240"/>
                <a:gd name="T11" fmla="*/ 71 h 240"/>
                <a:gd name="T12" fmla="*/ 219 w 240"/>
                <a:gd name="T13" fmla="*/ 120 h 240"/>
                <a:gd name="T14" fmla="*/ 218 w 240"/>
                <a:gd name="T15" fmla="*/ 168 h 240"/>
                <a:gd name="T16" fmla="*/ 214 w 240"/>
                <a:gd name="T17" fmla="*/ 191 h 240"/>
                <a:gd name="T18" fmla="*/ 205 w 240"/>
                <a:gd name="T19" fmla="*/ 204 h 240"/>
                <a:gd name="T20" fmla="*/ 191 w 240"/>
                <a:gd name="T21" fmla="*/ 213 h 240"/>
                <a:gd name="T22" fmla="*/ 169 w 240"/>
                <a:gd name="T23" fmla="*/ 218 h 240"/>
                <a:gd name="T24" fmla="*/ 120 w 240"/>
                <a:gd name="T25" fmla="*/ 218 h 240"/>
                <a:gd name="T26" fmla="*/ 72 w 240"/>
                <a:gd name="T27" fmla="*/ 218 h 240"/>
                <a:gd name="T28" fmla="*/ 50 w 240"/>
                <a:gd name="T29" fmla="*/ 213 h 240"/>
                <a:gd name="T30" fmla="*/ 36 w 240"/>
                <a:gd name="T31" fmla="*/ 204 h 240"/>
                <a:gd name="T32" fmla="*/ 27 w 240"/>
                <a:gd name="T33" fmla="*/ 191 h 240"/>
                <a:gd name="T34" fmla="*/ 23 w 240"/>
                <a:gd name="T35" fmla="*/ 168 h 240"/>
                <a:gd name="T36" fmla="*/ 22 w 240"/>
                <a:gd name="T37" fmla="*/ 120 h 240"/>
                <a:gd name="T38" fmla="*/ 23 w 240"/>
                <a:gd name="T39" fmla="*/ 71 h 240"/>
                <a:gd name="T40" fmla="*/ 27 w 240"/>
                <a:gd name="T41" fmla="*/ 49 h 240"/>
                <a:gd name="T42" fmla="*/ 36 w 240"/>
                <a:gd name="T43" fmla="*/ 35 h 240"/>
                <a:gd name="T44" fmla="*/ 50 w 240"/>
                <a:gd name="T45" fmla="*/ 26 h 240"/>
                <a:gd name="T46" fmla="*/ 72 w 240"/>
                <a:gd name="T47" fmla="*/ 22 h 240"/>
                <a:gd name="T48" fmla="*/ 120 w 240"/>
                <a:gd name="T49" fmla="*/ 22 h 240"/>
                <a:gd name="T50" fmla="*/ 120 w 240"/>
                <a:gd name="T51" fmla="*/ 0 h 240"/>
                <a:gd name="T52" fmla="*/ 71 w 240"/>
                <a:gd name="T53" fmla="*/ 1 h 240"/>
                <a:gd name="T54" fmla="*/ 42 w 240"/>
                <a:gd name="T55" fmla="*/ 6 h 240"/>
                <a:gd name="T56" fmla="*/ 21 w 240"/>
                <a:gd name="T57" fmla="*/ 20 h 240"/>
                <a:gd name="T58" fmla="*/ 7 w 240"/>
                <a:gd name="T59" fmla="*/ 41 h 240"/>
                <a:gd name="T60" fmla="*/ 1 w 240"/>
                <a:gd name="T61" fmla="*/ 70 h 240"/>
                <a:gd name="T62" fmla="*/ 0 w 240"/>
                <a:gd name="T63" fmla="*/ 120 h 240"/>
                <a:gd name="T64" fmla="*/ 1 w 240"/>
                <a:gd name="T65" fmla="*/ 169 h 240"/>
                <a:gd name="T66" fmla="*/ 7 w 240"/>
                <a:gd name="T67" fmla="*/ 199 h 240"/>
                <a:gd name="T68" fmla="*/ 21 w 240"/>
                <a:gd name="T69" fmla="*/ 220 h 240"/>
                <a:gd name="T70" fmla="*/ 42 w 240"/>
                <a:gd name="T71" fmla="*/ 234 h 240"/>
                <a:gd name="T72" fmla="*/ 71 w 240"/>
                <a:gd name="T73" fmla="*/ 239 h 240"/>
                <a:gd name="T74" fmla="*/ 120 w 240"/>
                <a:gd name="T75" fmla="*/ 240 h 240"/>
                <a:gd name="T76" fmla="*/ 170 w 240"/>
                <a:gd name="T77" fmla="*/ 239 h 240"/>
                <a:gd name="T78" fmla="*/ 199 w 240"/>
                <a:gd name="T79" fmla="*/ 234 h 240"/>
                <a:gd name="T80" fmla="*/ 220 w 240"/>
                <a:gd name="T81" fmla="*/ 220 h 240"/>
                <a:gd name="T82" fmla="*/ 234 w 240"/>
                <a:gd name="T83" fmla="*/ 199 h 240"/>
                <a:gd name="T84" fmla="*/ 240 w 240"/>
                <a:gd name="T85" fmla="*/ 169 h 240"/>
                <a:gd name="T86" fmla="*/ 240 w 240"/>
                <a:gd name="T87" fmla="*/ 120 h 240"/>
                <a:gd name="T88" fmla="*/ 240 w 240"/>
                <a:gd name="T89" fmla="*/ 70 h 240"/>
                <a:gd name="T90" fmla="*/ 234 w 240"/>
                <a:gd name="T91" fmla="*/ 41 h 240"/>
                <a:gd name="T92" fmla="*/ 220 w 240"/>
                <a:gd name="T93" fmla="*/ 20 h 240"/>
                <a:gd name="T94" fmla="*/ 199 w 240"/>
                <a:gd name="T95" fmla="*/ 6 h 240"/>
                <a:gd name="T96" fmla="*/ 170 w 240"/>
                <a:gd name="T97" fmla="*/ 1 h 240"/>
                <a:gd name="T98" fmla="*/ 120 w 240"/>
                <a:gd name="T9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0" h="240">
                  <a:moveTo>
                    <a:pt x="120" y="22"/>
                  </a:moveTo>
                  <a:cubicBezTo>
                    <a:pt x="152" y="22"/>
                    <a:pt x="156" y="22"/>
                    <a:pt x="169" y="22"/>
                  </a:cubicBezTo>
                  <a:cubicBezTo>
                    <a:pt x="181" y="23"/>
                    <a:pt x="187" y="25"/>
                    <a:pt x="191" y="26"/>
                  </a:cubicBezTo>
                  <a:cubicBezTo>
                    <a:pt x="197" y="29"/>
                    <a:pt x="201" y="31"/>
                    <a:pt x="205" y="35"/>
                  </a:cubicBezTo>
                  <a:cubicBezTo>
                    <a:pt x="209" y="40"/>
                    <a:pt x="212" y="44"/>
                    <a:pt x="214" y="49"/>
                  </a:cubicBezTo>
                  <a:cubicBezTo>
                    <a:pt x="216" y="53"/>
                    <a:pt x="218" y="60"/>
                    <a:pt x="218" y="71"/>
                  </a:cubicBezTo>
                  <a:cubicBezTo>
                    <a:pt x="219" y="84"/>
                    <a:pt x="219" y="88"/>
                    <a:pt x="219" y="120"/>
                  </a:cubicBezTo>
                  <a:cubicBezTo>
                    <a:pt x="219" y="152"/>
                    <a:pt x="219" y="156"/>
                    <a:pt x="218" y="168"/>
                  </a:cubicBezTo>
                  <a:cubicBezTo>
                    <a:pt x="218" y="180"/>
                    <a:pt x="216" y="186"/>
                    <a:pt x="214" y="191"/>
                  </a:cubicBezTo>
                  <a:cubicBezTo>
                    <a:pt x="212" y="196"/>
                    <a:pt x="209" y="200"/>
                    <a:pt x="205" y="204"/>
                  </a:cubicBezTo>
                  <a:cubicBezTo>
                    <a:pt x="201" y="209"/>
                    <a:pt x="197" y="211"/>
                    <a:pt x="191" y="213"/>
                  </a:cubicBezTo>
                  <a:cubicBezTo>
                    <a:pt x="187" y="215"/>
                    <a:pt x="181" y="217"/>
                    <a:pt x="169" y="218"/>
                  </a:cubicBezTo>
                  <a:cubicBezTo>
                    <a:pt x="156" y="218"/>
                    <a:pt x="152" y="218"/>
                    <a:pt x="120" y="218"/>
                  </a:cubicBezTo>
                  <a:cubicBezTo>
                    <a:pt x="88" y="218"/>
                    <a:pt x="85" y="218"/>
                    <a:pt x="72" y="218"/>
                  </a:cubicBezTo>
                  <a:cubicBezTo>
                    <a:pt x="60" y="217"/>
                    <a:pt x="54" y="215"/>
                    <a:pt x="50" y="213"/>
                  </a:cubicBezTo>
                  <a:cubicBezTo>
                    <a:pt x="44" y="211"/>
                    <a:pt x="40" y="209"/>
                    <a:pt x="36" y="204"/>
                  </a:cubicBezTo>
                  <a:cubicBezTo>
                    <a:pt x="32" y="200"/>
                    <a:pt x="29" y="196"/>
                    <a:pt x="27" y="191"/>
                  </a:cubicBezTo>
                  <a:cubicBezTo>
                    <a:pt x="25" y="186"/>
                    <a:pt x="23" y="180"/>
                    <a:pt x="23" y="168"/>
                  </a:cubicBezTo>
                  <a:cubicBezTo>
                    <a:pt x="22" y="156"/>
                    <a:pt x="22" y="152"/>
                    <a:pt x="22" y="120"/>
                  </a:cubicBezTo>
                  <a:cubicBezTo>
                    <a:pt x="22" y="88"/>
                    <a:pt x="22" y="84"/>
                    <a:pt x="23" y="71"/>
                  </a:cubicBezTo>
                  <a:cubicBezTo>
                    <a:pt x="23" y="60"/>
                    <a:pt x="25" y="53"/>
                    <a:pt x="27" y="49"/>
                  </a:cubicBezTo>
                  <a:cubicBezTo>
                    <a:pt x="29" y="44"/>
                    <a:pt x="32" y="40"/>
                    <a:pt x="36" y="35"/>
                  </a:cubicBezTo>
                  <a:cubicBezTo>
                    <a:pt x="40" y="31"/>
                    <a:pt x="44" y="29"/>
                    <a:pt x="50" y="26"/>
                  </a:cubicBezTo>
                  <a:cubicBezTo>
                    <a:pt x="54" y="25"/>
                    <a:pt x="60" y="23"/>
                    <a:pt x="72" y="22"/>
                  </a:cubicBezTo>
                  <a:cubicBezTo>
                    <a:pt x="85" y="22"/>
                    <a:pt x="88" y="22"/>
                    <a:pt x="120" y="22"/>
                  </a:cubicBezTo>
                  <a:moveTo>
                    <a:pt x="120" y="0"/>
                  </a:moveTo>
                  <a:cubicBezTo>
                    <a:pt x="88" y="0"/>
                    <a:pt x="84" y="0"/>
                    <a:pt x="71" y="1"/>
                  </a:cubicBezTo>
                  <a:cubicBezTo>
                    <a:pt x="58" y="1"/>
                    <a:pt x="49" y="3"/>
                    <a:pt x="42" y="6"/>
                  </a:cubicBezTo>
                  <a:cubicBezTo>
                    <a:pt x="34" y="9"/>
                    <a:pt x="27" y="13"/>
                    <a:pt x="21" y="20"/>
                  </a:cubicBezTo>
                  <a:cubicBezTo>
                    <a:pt x="14" y="27"/>
                    <a:pt x="10" y="33"/>
                    <a:pt x="7" y="41"/>
                  </a:cubicBezTo>
                  <a:cubicBezTo>
                    <a:pt x="4" y="49"/>
                    <a:pt x="2" y="58"/>
                    <a:pt x="1" y="70"/>
                  </a:cubicBezTo>
                  <a:cubicBezTo>
                    <a:pt x="1" y="83"/>
                    <a:pt x="0" y="87"/>
                    <a:pt x="0" y="120"/>
                  </a:cubicBezTo>
                  <a:cubicBezTo>
                    <a:pt x="0" y="153"/>
                    <a:pt x="1" y="157"/>
                    <a:pt x="1" y="169"/>
                  </a:cubicBezTo>
                  <a:cubicBezTo>
                    <a:pt x="2" y="182"/>
                    <a:pt x="4" y="191"/>
                    <a:pt x="7" y="199"/>
                  </a:cubicBezTo>
                  <a:cubicBezTo>
                    <a:pt x="10" y="206"/>
                    <a:pt x="14" y="213"/>
                    <a:pt x="21" y="220"/>
                  </a:cubicBezTo>
                  <a:cubicBezTo>
                    <a:pt x="27" y="226"/>
                    <a:pt x="34" y="231"/>
                    <a:pt x="42" y="234"/>
                  </a:cubicBezTo>
                  <a:cubicBezTo>
                    <a:pt x="49" y="237"/>
                    <a:pt x="58" y="239"/>
                    <a:pt x="71" y="239"/>
                  </a:cubicBezTo>
                  <a:cubicBezTo>
                    <a:pt x="84" y="240"/>
                    <a:pt x="88" y="240"/>
                    <a:pt x="120" y="240"/>
                  </a:cubicBezTo>
                  <a:cubicBezTo>
                    <a:pt x="153" y="240"/>
                    <a:pt x="157" y="240"/>
                    <a:pt x="170" y="239"/>
                  </a:cubicBezTo>
                  <a:cubicBezTo>
                    <a:pt x="183" y="239"/>
                    <a:pt x="191" y="237"/>
                    <a:pt x="199" y="234"/>
                  </a:cubicBezTo>
                  <a:cubicBezTo>
                    <a:pt x="207" y="231"/>
                    <a:pt x="214" y="226"/>
                    <a:pt x="220" y="220"/>
                  </a:cubicBezTo>
                  <a:cubicBezTo>
                    <a:pt x="227" y="213"/>
                    <a:pt x="231" y="206"/>
                    <a:pt x="234" y="199"/>
                  </a:cubicBezTo>
                  <a:cubicBezTo>
                    <a:pt x="237" y="191"/>
                    <a:pt x="239" y="182"/>
                    <a:pt x="240" y="169"/>
                  </a:cubicBezTo>
                  <a:cubicBezTo>
                    <a:pt x="240" y="157"/>
                    <a:pt x="240" y="153"/>
                    <a:pt x="240" y="120"/>
                  </a:cubicBezTo>
                  <a:cubicBezTo>
                    <a:pt x="240" y="87"/>
                    <a:pt x="240" y="83"/>
                    <a:pt x="240" y="70"/>
                  </a:cubicBezTo>
                  <a:cubicBezTo>
                    <a:pt x="239" y="58"/>
                    <a:pt x="237" y="49"/>
                    <a:pt x="234" y="41"/>
                  </a:cubicBezTo>
                  <a:cubicBezTo>
                    <a:pt x="231" y="33"/>
                    <a:pt x="227" y="27"/>
                    <a:pt x="220" y="20"/>
                  </a:cubicBezTo>
                  <a:cubicBezTo>
                    <a:pt x="214" y="13"/>
                    <a:pt x="207" y="9"/>
                    <a:pt x="199" y="6"/>
                  </a:cubicBezTo>
                  <a:cubicBezTo>
                    <a:pt x="191" y="3"/>
                    <a:pt x="183" y="1"/>
                    <a:pt x="170" y="1"/>
                  </a:cubicBezTo>
                  <a:cubicBezTo>
                    <a:pt x="157" y="0"/>
                    <a:pt x="153"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 name="Freeform 19"/>
            <p:cNvSpPr>
              <a:spLocks noEditPoints="1"/>
            </p:cNvSpPr>
            <p:nvPr/>
          </p:nvSpPr>
          <p:spPr bwMode="auto">
            <a:xfrm>
              <a:off x="2854" y="2421"/>
              <a:ext cx="233" cy="236"/>
            </a:xfrm>
            <a:custGeom>
              <a:avLst/>
              <a:gdLst>
                <a:gd name="T0" fmla="*/ 61 w 123"/>
                <a:gd name="T1" fmla="*/ 0 h 124"/>
                <a:gd name="T2" fmla="*/ 0 w 123"/>
                <a:gd name="T3" fmla="*/ 62 h 124"/>
                <a:gd name="T4" fmla="*/ 61 w 123"/>
                <a:gd name="T5" fmla="*/ 124 h 124"/>
                <a:gd name="T6" fmla="*/ 123 w 123"/>
                <a:gd name="T7" fmla="*/ 62 h 124"/>
                <a:gd name="T8" fmla="*/ 61 w 123"/>
                <a:gd name="T9" fmla="*/ 0 h 124"/>
                <a:gd name="T10" fmla="*/ 61 w 123"/>
                <a:gd name="T11" fmla="*/ 102 h 124"/>
                <a:gd name="T12" fmla="*/ 21 w 123"/>
                <a:gd name="T13" fmla="*/ 62 h 124"/>
                <a:gd name="T14" fmla="*/ 61 w 123"/>
                <a:gd name="T15" fmla="*/ 22 h 124"/>
                <a:gd name="T16" fmla="*/ 101 w 123"/>
                <a:gd name="T17" fmla="*/ 62 h 124"/>
                <a:gd name="T18" fmla="*/ 61 w 123"/>
                <a:gd name="T19"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4">
                  <a:moveTo>
                    <a:pt x="61" y="0"/>
                  </a:moveTo>
                  <a:cubicBezTo>
                    <a:pt x="27" y="0"/>
                    <a:pt x="0" y="28"/>
                    <a:pt x="0" y="62"/>
                  </a:cubicBezTo>
                  <a:cubicBezTo>
                    <a:pt x="0" y="96"/>
                    <a:pt x="27" y="124"/>
                    <a:pt x="61" y="124"/>
                  </a:cubicBezTo>
                  <a:cubicBezTo>
                    <a:pt x="95" y="124"/>
                    <a:pt x="123" y="96"/>
                    <a:pt x="123" y="62"/>
                  </a:cubicBezTo>
                  <a:cubicBezTo>
                    <a:pt x="123" y="28"/>
                    <a:pt x="95" y="0"/>
                    <a:pt x="61" y="0"/>
                  </a:cubicBezTo>
                  <a:close/>
                  <a:moveTo>
                    <a:pt x="61" y="102"/>
                  </a:moveTo>
                  <a:cubicBezTo>
                    <a:pt x="39" y="102"/>
                    <a:pt x="21" y="84"/>
                    <a:pt x="21" y="62"/>
                  </a:cubicBezTo>
                  <a:cubicBezTo>
                    <a:pt x="21" y="40"/>
                    <a:pt x="39" y="22"/>
                    <a:pt x="61" y="22"/>
                  </a:cubicBezTo>
                  <a:cubicBezTo>
                    <a:pt x="83" y="22"/>
                    <a:pt x="101" y="40"/>
                    <a:pt x="101" y="62"/>
                  </a:cubicBezTo>
                  <a:cubicBezTo>
                    <a:pt x="101" y="84"/>
                    <a:pt x="83" y="102"/>
                    <a:pt x="61"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 name="Oval 20"/>
            <p:cNvSpPr>
              <a:spLocks noChangeArrowheads="1"/>
            </p:cNvSpPr>
            <p:nvPr/>
          </p:nvSpPr>
          <p:spPr bwMode="auto">
            <a:xfrm>
              <a:off x="3065" y="2388"/>
              <a:ext cx="55" cy="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1718911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losing 2">
    <p:bg>
      <p:bgRef idx="1001">
        <a:schemeClr val="bg2"/>
      </p:bgRef>
    </p:bg>
    <p:spTree>
      <p:nvGrpSpPr>
        <p:cNvPr id="1" name=""/>
        <p:cNvGrpSpPr/>
        <p:nvPr/>
      </p:nvGrpSpPr>
      <p:grpSpPr>
        <a:xfrm>
          <a:off x="0" y="0"/>
          <a:ext cx="0" cy="0"/>
          <a:chOff x="0" y="0"/>
          <a:chExt cx="0" cy="0"/>
        </a:xfrm>
      </p:grpSpPr>
      <p:sp>
        <p:nvSpPr>
          <p:cNvPr id="69" name="TextBox 68"/>
          <p:cNvSpPr txBox="1"/>
          <p:nvPr/>
        </p:nvSpPr>
        <p:spPr>
          <a:xfrm>
            <a:off x="351436" y="1948578"/>
            <a:ext cx="11489128" cy="2215991"/>
          </a:xfrm>
          <a:prstGeom prst="rect">
            <a:avLst/>
          </a:prstGeom>
          <a:noFill/>
        </p:spPr>
        <p:txBody>
          <a:bodyPr wrap="square" rtlCol="0">
            <a:spAutoFit/>
          </a:bodyPr>
          <a:lstStyle/>
          <a:p>
            <a:pPr algn="ctr"/>
            <a:r>
              <a:rPr sz="13800">
                <a:solidFill>
                  <a:schemeClr val="tx1"/>
                </a:solidFill>
                <a:latin typeface="+mj-lt"/>
              </a:rPr>
              <a:t>Thank you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583" y="4756162"/>
            <a:ext cx="1382835" cy="267700"/>
          </a:xfrm>
          <a:prstGeom prst="rect">
            <a:avLst/>
          </a:prstGeom>
        </p:spPr>
      </p:pic>
      <p:sp>
        <p:nvSpPr>
          <p:cNvPr id="6" name="Date Placeholder 5"/>
          <p:cNvSpPr>
            <a:spLocks noGrp="1"/>
          </p:cNvSpPr>
          <p:nvPr>
            <p:ph type="dt" sz="half" idx="10"/>
          </p:nvPr>
        </p:nvSpPr>
        <p:spPr/>
        <p:txBody>
          <a:bodyPr/>
          <a:lstStyle/>
          <a:p>
            <a:fld id="{090C0B4E-D9EF-4C4F-9C10-072F28A9D9AE}" type="datetime1">
              <a:rPr lang="en-US" smtClean="0"/>
              <a:t>5/22/2020</a:t>
            </a:fld>
            <a:endParaRPr/>
          </a:p>
        </p:txBody>
      </p:sp>
      <p:sp>
        <p:nvSpPr>
          <p:cNvPr id="7" name="Footer Placeholder 6"/>
          <p:cNvSpPr>
            <a:spLocks noGrp="1"/>
          </p:cNvSpPr>
          <p:nvPr>
            <p:ph type="ftr" sz="quarter" idx="11"/>
          </p:nvPr>
        </p:nvSpPr>
        <p:spPr/>
        <p:txBody>
          <a:bodyPr/>
          <a:lstStyle>
            <a:lvl1pPr>
              <a:defRPr>
                <a:solidFill>
                  <a:schemeClr val="tx1"/>
                </a:solidFill>
              </a:defRPr>
            </a:lvl1pPr>
          </a:lstStyle>
          <a:p>
            <a:endParaRPr/>
          </a:p>
        </p:txBody>
      </p:sp>
      <p:sp>
        <p:nvSpPr>
          <p:cNvPr id="8" name="Slide Number Placeholder 7"/>
          <p:cNvSpPr>
            <a:spLocks noGrp="1"/>
          </p:cNvSpPr>
          <p:nvPr>
            <p:ph type="sldNum" sz="quarter" idx="12"/>
          </p:nvPr>
        </p:nvSpPr>
        <p:spPr/>
        <p:txBody>
          <a:bodyPr/>
          <a:lstStyle>
            <a:lvl1pPr>
              <a:defRPr>
                <a:solidFill>
                  <a:schemeClr val="tx1"/>
                </a:solidFill>
              </a:defRPr>
            </a:lvl1pPr>
          </a:lstStyle>
          <a:p>
            <a:fld id="{CCD3E2E5-4824-4C31-AB9E-BF329854FC3B}" type="slidenum">
              <a:rPr/>
              <a:pPr/>
              <a:t>‹#›</a:t>
            </a:fld>
            <a:endParaRPr/>
          </a:p>
        </p:txBody>
      </p:sp>
    </p:spTree>
    <p:extLst>
      <p:ext uri="{BB962C8B-B14F-4D97-AF65-F5344CB8AC3E}">
        <p14:creationId xmlns:p14="http://schemas.microsoft.com/office/powerpoint/2010/main" val="3967222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DA571B-E161-41A4-BA66-C01A4E797736}"/>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3" name="Footer Placeholder 2">
            <a:extLst>
              <a:ext uri="{FF2B5EF4-FFF2-40B4-BE49-F238E27FC236}">
                <a16:creationId xmlns:a16="http://schemas.microsoft.com/office/drawing/2014/main" id="{CC03C017-F12A-44BA-B926-B204385FC5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801769-D353-409E-84CF-2760608C309E}"/>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11595543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Dark Background Plain">
    <p:bg>
      <p:bgRef idx="1001">
        <a:schemeClr val="bg2"/>
      </p:bgRef>
    </p:bg>
    <p:spTree>
      <p:nvGrpSpPr>
        <p:cNvPr id="1" name=""/>
        <p:cNvGrpSpPr/>
        <p:nvPr/>
      </p:nvGrpSpPr>
      <p:grpSpPr>
        <a:xfrm>
          <a:off x="0" y="0"/>
          <a:ext cx="0" cy="0"/>
          <a:chOff x="0" y="0"/>
          <a:chExt cx="0" cy="0"/>
        </a:xfrm>
      </p:grpSpPr>
      <p:sp>
        <p:nvSpPr>
          <p:cNvPr id="34" name="Text Placeholder 10"/>
          <p:cNvSpPr>
            <a:spLocks noGrp="1"/>
          </p:cNvSpPr>
          <p:nvPr>
            <p:ph type="body" sz="quarter" idx="12" hasCustomPrompt="1"/>
          </p:nvPr>
        </p:nvSpPr>
        <p:spPr>
          <a:xfrm>
            <a:off x="0" y="0"/>
            <a:ext cx="12192000" cy="6858000"/>
          </a:xfrm>
          <a:solidFill>
            <a:srgbClr val="4267B2">
              <a:alpha val="20000"/>
            </a:srgbClr>
          </a:solidFill>
        </p:spPr>
        <p:txBody>
          <a:bodyPr>
            <a:normAutofit/>
          </a:bodyPr>
          <a:lstStyle>
            <a:lvl1pPr marL="0" indent="0">
              <a:spcBef>
                <a:spcPts val="0"/>
              </a:spcBef>
              <a:buNone/>
              <a:defRPr sz="300"/>
            </a:lvl1pPr>
            <a:lvl2pPr marL="0" indent="0">
              <a:spcBef>
                <a:spcPts val="0"/>
              </a:spcBef>
              <a:buNone/>
              <a:defRPr sz="300"/>
            </a:lvl2pPr>
            <a:lvl3pPr marL="0" indent="0">
              <a:spcBef>
                <a:spcPts val="0"/>
              </a:spcBef>
              <a:buNone/>
              <a:defRPr sz="300"/>
            </a:lvl3pPr>
            <a:lvl4pPr marL="0" indent="0">
              <a:spcBef>
                <a:spcPts val="0"/>
              </a:spcBef>
              <a:buNone/>
              <a:defRPr sz="300"/>
            </a:lvl4pPr>
            <a:lvl5pPr marL="0" indent="0">
              <a:spcBef>
                <a:spcPts val="0"/>
              </a:spcBef>
              <a:buNone/>
              <a:defRPr sz="300"/>
            </a:lvl5pPr>
            <a:lvl6pPr marL="0" indent="0">
              <a:spcBef>
                <a:spcPts val="0"/>
              </a:spcBef>
              <a:buNone/>
              <a:defRPr sz="300"/>
            </a:lvl6pPr>
            <a:lvl7pPr marL="0" indent="0">
              <a:spcBef>
                <a:spcPts val="0"/>
              </a:spcBef>
              <a:buNone/>
              <a:defRPr sz="300"/>
            </a:lvl7pPr>
            <a:lvl8pPr marL="0" indent="0">
              <a:spcBef>
                <a:spcPts val="0"/>
              </a:spcBef>
              <a:buNone/>
              <a:defRPr sz="300"/>
            </a:lvl8pPr>
            <a:lvl9pPr marL="0" indent="0">
              <a:spcBef>
                <a:spcPts val="0"/>
              </a:spcBef>
              <a:buNone/>
              <a:defRPr sz="300"/>
            </a:lvl9pPr>
          </a:lstStyle>
          <a:p>
            <a:pPr lvl="0"/>
            <a:r>
              <a:t> </a:t>
            </a:r>
          </a:p>
        </p:txBody>
      </p:sp>
      <p:sp>
        <p:nvSpPr>
          <p:cNvPr id="33" name="Text Placeholder 5"/>
          <p:cNvSpPr>
            <a:spLocks noGrp="1"/>
          </p:cNvSpPr>
          <p:nvPr>
            <p:ph type="body" sz="quarter" idx="17" hasCustomPrompt="1"/>
          </p:nvPr>
        </p:nvSpPr>
        <p:spPr>
          <a:xfrm>
            <a:off x="10304509" y="5816601"/>
            <a:ext cx="1273578" cy="535526"/>
          </a:xfrm>
          <a:blipFill>
            <a:blip r:embed="rId2"/>
            <a:stretch>
              <a:fillRect/>
            </a:stretch>
          </a:blipFill>
        </p:spPr>
        <p:txBody>
          <a:bodyPr/>
          <a:lstStyle>
            <a:lvl1pPr marL="0" indent="0">
              <a:lnSpc>
                <a:spcPct val="100000"/>
              </a:lnSpc>
              <a:spcBef>
                <a:spcPts val="0"/>
              </a:spcBef>
              <a:spcAft>
                <a:spcPts val="0"/>
              </a:spcAft>
              <a:buNone/>
              <a:defRPr sz="300" cap="none" spc="0" baseline="0">
                <a:solidFill>
                  <a:schemeClr val="bg1">
                    <a:alpha val="0"/>
                  </a:schemeClr>
                </a:solidFill>
                <a:latin typeface="+mn-lt"/>
              </a:defRPr>
            </a:lvl1pPr>
            <a:lvl2pPr marL="0" indent="0">
              <a:lnSpc>
                <a:spcPct val="100000"/>
              </a:lnSpc>
              <a:spcBef>
                <a:spcPts val="0"/>
              </a:spcBef>
              <a:spcAft>
                <a:spcPts val="0"/>
              </a:spcAft>
              <a:buNone/>
              <a:defRPr sz="300" cap="none" spc="0" baseline="0">
                <a:solidFill>
                  <a:schemeClr val="bg1">
                    <a:alpha val="0"/>
                  </a:schemeClr>
                </a:solidFill>
                <a:latin typeface="+mn-lt"/>
              </a:defRPr>
            </a:lvl2pPr>
            <a:lvl3pPr marL="0" indent="0">
              <a:lnSpc>
                <a:spcPct val="100000"/>
              </a:lnSpc>
              <a:spcBef>
                <a:spcPts val="0"/>
              </a:spcBef>
              <a:spcAft>
                <a:spcPts val="0"/>
              </a:spcAft>
              <a:buNone/>
              <a:defRPr sz="300" cap="none" spc="0" baseline="0">
                <a:solidFill>
                  <a:schemeClr val="bg1">
                    <a:alpha val="0"/>
                  </a:schemeClr>
                </a:solidFill>
                <a:latin typeface="+mn-lt"/>
              </a:defRPr>
            </a:lvl3pPr>
            <a:lvl4pPr marL="0" indent="0">
              <a:lnSpc>
                <a:spcPct val="100000"/>
              </a:lnSpc>
              <a:spcBef>
                <a:spcPts val="0"/>
              </a:spcBef>
              <a:spcAft>
                <a:spcPts val="0"/>
              </a:spcAft>
              <a:buNone/>
              <a:defRPr sz="300" cap="none" spc="0" baseline="0">
                <a:solidFill>
                  <a:schemeClr val="bg1">
                    <a:alpha val="0"/>
                  </a:schemeClr>
                </a:solidFill>
                <a:latin typeface="+mn-lt"/>
              </a:defRPr>
            </a:lvl4pPr>
            <a:lvl5pPr marL="0" indent="0">
              <a:lnSpc>
                <a:spcPct val="100000"/>
              </a:lnSpc>
              <a:spcBef>
                <a:spcPts val="0"/>
              </a:spcBef>
              <a:spcAft>
                <a:spcPts val="0"/>
              </a:spcAft>
              <a:buNone/>
              <a:defRPr sz="300" cap="none" spc="0" baseline="0">
                <a:solidFill>
                  <a:schemeClr val="bg1">
                    <a:alpha val="0"/>
                  </a:schemeClr>
                </a:solidFill>
                <a:latin typeface="+mn-lt"/>
              </a:defRPr>
            </a:lvl5pPr>
            <a:lvl6pPr marL="0" indent="0">
              <a:lnSpc>
                <a:spcPct val="100000"/>
              </a:lnSpc>
              <a:spcBef>
                <a:spcPts val="0"/>
              </a:spcBef>
              <a:spcAft>
                <a:spcPts val="0"/>
              </a:spcAft>
              <a:buNone/>
              <a:defRPr sz="300" cap="none" spc="0" baseline="0">
                <a:solidFill>
                  <a:schemeClr val="bg1">
                    <a:alpha val="0"/>
                  </a:schemeClr>
                </a:solidFill>
                <a:latin typeface="+mn-lt"/>
              </a:defRPr>
            </a:lvl6pPr>
            <a:lvl7pPr marL="0" indent="0">
              <a:lnSpc>
                <a:spcPct val="100000"/>
              </a:lnSpc>
              <a:spcBef>
                <a:spcPts val="0"/>
              </a:spcBef>
              <a:spcAft>
                <a:spcPts val="0"/>
              </a:spcAft>
              <a:buNone/>
              <a:defRPr sz="300" cap="none" spc="0" baseline="0">
                <a:solidFill>
                  <a:schemeClr val="bg1">
                    <a:alpha val="0"/>
                  </a:schemeClr>
                </a:solidFill>
                <a:latin typeface="+mn-lt"/>
              </a:defRPr>
            </a:lvl7pPr>
            <a:lvl8pPr marL="0" indent="0">
              <a:lnSpc>
                <a:spcPct val="100000"/>
              </a:lnSpc>
              <a:spcBef>
                <a:spcPts val="0"/>
              </a:spcBef>
              <a:spcAft>
                <a:spcPts val="0"/>
              </a:spcAft>
              <a:buNone/>
              <a:defRPr sz="300" cap="none" spc="0" baseline="0">
                <a:solidFill>
                  <a:schemeClr val="bg1">
                    <a:alpha val="0"/>
                  </a:schemeClr>
                </a:solidFill>
                <a:latin typeface="+mn-lt"/>
              </a:defRPr>
            </a:lvl8pPr>
            <a:lvl9pPr marL="0" indent="0">
              <a:lnSpc>
                <a:spcPct val="100000"/>
              </a:lnSpc>
              <a:spcBef>
                <a:spcPts val="0"/>
              </a:spcBef>
              <a:spcAft>
                <a:spcPts val="0"/>
              </a:spcAft>
              <a:buNone/>
              <a:defRPr sz="300" cap="none" spc="0" baseline="0">
                <a:solidFill>
                  <a:schemeClr val="bg1">
                    <a:alpha val="0"/>
                  </a:schemeClr>
                </a:solidFill>
                <a:latin typeface="+mn-lt"/>
              </a:defRPr>
            </a:lvl9pPr>
          </a:lstStyle>
          <a:p>
            <a:pPr lvl="0"/>
            <a:r>
              <a:t> </a:t>
            </a:r>
          </a:p>
        </p:txBody>
      </p:sp>
      <p:sp>
        <p:nvSpPr>
          <p:cNvPr id="28" name="TextBox 27"/>
          <p:cNvSpPr txBox="1"/>
          <p:nvPr/>
        </p:nvSpPr>
        <p:spPr>
          <a:xfrm>
            <a:off x="-1074420" y="2491408"/>
            <a:ext cx="1074420" cy="276999"/>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a:solidFill>
                  <a:srgbClr val="595959"/>
                </a:solidFill>
              </a:rPr>
              <a:t>3</a:t>
            </a:r>
            <a:r>
              <a:rPr sz="1200" baseline="0">
                <a:solidFill>
                  <a:srgbClr val="595959"/>
                </a:solidFill>
              </a:rPr>
              <a:t> Lines </a:t>
            </a:r>
            <a:r>
              <a:rPr sz="1200">
                <a:solidFill>
                  <a:srgbClr val="595959"/>
                </a:solidFill>
              </a:rPr>
              <a:t>&gt;</a:t>
            </a:r>
            <a:r>
              <a:rPr sz="1200" baseline="0">
                <a:solidFill>
                  <a:srgbClr val="595959"/>
                </a:solidFill>
              </a:rPr>
              <a:t> </a:t>
            </a:r>
            <a:endParaRPr sz="1200">
              <a:solidFill>
                <a:srgbClr val="595959"/>
              </a:solidFill>
            </a:endParaRPr>
          </a:p>
        </p:txBody>
      </p:sp>
      <p:sp>
        <p:nvSpPr>
          <p:cNvPr id="29" name="TextBox 28"/>
          <p:cNvSpPr txBox="1"/>
          <p:nvPr/>
        </p:nvSpPr>
        <p:spPr>
          <a:xfrm>
            <a:off x="-1074420" y="3042271"/>
            <a:ext cx="1074420" cy="276999"/>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aseline="0">
                <a:solidFill>
                  <a:srgbClr val="595959"/>
                </a:solidFill>
              </a:rPr>
              <a:t>2 Lines </a:t>
            </a:r>
            <a:r>
              <a:rPr sz="1200">
                <a:solidFill>
                  <a:srgbClr val="595959"/>
                </a:solidFill>
              </a:rPr>
              <a:t>&gt;</a:t>
            </a:r>
            <a:r>
              <a:rPr sz="1200" baseline="0">
                <a:solidFill>
                  <a:srgbClr val="595959"/>
                </a:solidFill>
              </a:rPr>
              <a:t> </a:t>
            </a:r>
            <a:endParaRPr sz="1200">
              <a:solidFill>
                <a:srgbClr val="595959"/>
              </a:solidFill>
            </a:endParaRPr>
          </a:p>
        </p:txBody>
      </p:sp>
      <p:sp>
        <p:nvSpPr>
          <p:cNvPr id="30" name="TextBox 29"/>
          <p:cNvSpPr txBox="1"/>
          <p:nvPr/>
        </p:nvSpPr>
        <p:spPr>
          <a:xfrm>
            <a:off x="-1074420" y="1919015"/>
            <a:ext cx="1074420" cy="461665"/>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DATE</a:t>
            </a:r>
            <a:r>
              <a:rPr sz="1200" b="1" baseline="0">
                <a:solidFill>
                  <a:srgbClr val="595959"/>
                </a:solidFill>
              </a:rPr>
              <a:t> PLACEMENT</a:t>
            </a:r>
            <a:endParaRPr sz="1200" b="1">
              <a:solidFill>
                <a:srgbClr val="595959"/>
              </a:solidFill>
            </a:endParaRPr>
          </a:p>
        </p:txBody>
      </p:sp>
      <p:sp>
        <p:nvSpPr>
          <p:cNvPr id="31" name="TextBox 30"/>
          <p:cNvSpPr txBox="1"/>
          <p:nvPr/>
        </p:nvSpPr>
        <p:spPr>
          <a:xfrm>
            <a:off x="-1074420" y="3640758"/>
            <a:ext cx="1074420" cy="276999"/>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aseline="0">
                <a:solidFill>
                  <a:srgbClr val="595959"/>
                </a:solidFill>
              </a:rPr>
              <a:t>1 Lines </a:t>
            </a:r>
            <a:r>
              <a:rPr sz="1200">
                <a:solidFill>
                  <a:srgbClr val="595959"/>
                </a:solidFill>
              </a:rPr>
              <a:t>&gt;</a:t>
            </a:r>
            <a:r>
              <a:rPr sz="1200" baseline="0">
                <a:solidFill>
                  <a:srgbClr val="595959"/>
                </a:solidFill>
              </a:rPr>
              <a:t> </a:t>
            </a:r>
            <a:endParaRPr sz="1200">
              <a:solidFill>
                <a:srgbClr val="595959"/>
              </a:solidFill>
            </a:endParaRPr>
          </a:p>
        </p:txBody>
      </p:sp>
      <p:sp>
        <p:nvSpPr>
          <p:cNvPr id="2" name="Title 1"/>
          <p:cNvSpPr>
            <a:spLocks noGrp="1"/>
          </p:cNvSpPr>
          <p:nvPr>
            <p:ph type="ctrTitle"/>
          </p:nvPr>
        </p:nvSpPr>
        <p:spPr>
          <a:xfrm>
            <a:off x="1508125" y="974725"/>
            <a:ext cx="6324600" cy="3128963"/>
          </a:xfrm>
        </p:spPr>
        <p:txBody>
          <a:bodyPr anchor="b"/>
          <a:lstStyle>
            <a:lvl1pPr algn="l">
              <a:lnSpc>
                <a:spcPct val="86000"/>
              </a:lnSpc>
              <a:defRPr sz="4400"/>
            </a:lvl1pPr>
          </a:lstStyle>
          <a:p>
            <a:r>
              <a:t>Click to edit Master title style</a:t>
            </a:r>
          </a:p>
        </p:txBody>
      </p:sp>
      <p:sp>
        <p:nvSpPr>
          <p:cNvPr id="3" name="Subtitle 2"/>
          <p:cNvSpPr>
            <a:spLocks noGrp="1"/>
          </p:cNvSpPr>
          <p:nvPr>
            <p:ph type="subTitle" idx="1"/>
          </p:nvPr>
        </p:nvSpPr>
        <p:spPr>
          <a:xfrm>
            <a:off x="1508125" y="4221163"/>
            <a:ext cx="6334125" cy="941387"/>
          </a:xfrm>
        </p:spPr>
        <p:txBody>
          <a:bodyPr/>
          <a:lstStyle>
            <a:lvl1pPr marL="0" indent="0" algn="l">
              <a:lnSpc>
                <a:spcPct val="95000"/>
              </a:lnSpc>
              <a:buNone/>
              <a:defRPr sz="21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
        <p:nvSpPr>
          <p:cNvPr id="10" name="TextBox 9"/>
          <p:cNvSpPr txBox="1"/>
          <p:nvPr/>
        </p:nvSpPr>
        <p:spPr>
          <a:xfrm>
            <a:off x="12191999" y="1919015"/>
            <a:ext cx="1740569" cy="461665"/>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1">
                <a:solidFill>
                  <a:srgbClr val="595959"/>
                </a:solidFill>
              </a:rPr>
              <a:t>TO CUSTOMIZE WITH</a:t>
            </a:r>
            <a:r>
              <a:rPr sz="1200" b="1" baseline="0">
                <a:solidFill>
                  <a:srgbClr val="595959"/>
                </a:solidFill>
              </a:rPr>
              <a:t> A NEW PICTURE</a:t>
            </a:r>
            <a:endParaRPr sz="1200" b="1">
              <a:solidFill>
                <a:srgbClr val="595959"/>
              </a:solidFill>
            </a:endParaRPr>
          </a:p>
        </p:txBody>
      </p:sp>
      <p:sp>
        <p:nvSpPr>
          <p:cNvPr id="11" name="TextBox 10"/>
          <p:cNvSpPr txBox="1"/>
          <p:nvPr/>
        </p:nvSpPr>
        <p:spPr>
          <a:xfrm>
            <a:off x="12191998" y="2491409"/>
            <a:ext cx="1620253" cy="4366592"/>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1" dirty="0">
                <a:solidFill>
                  <a:srgbClr val="595959"/>
                </a:solidFill>
              </a:rPr>
              <a:t>Delete</a:t>
            </a:r>
            <a:r>
              <a:rPr sz="1200" dirty="0">
                <a:solidFill>
                  <a:srgbClr val="595959"/>
                </a:solidFill>
              </a:rPr>
              <a:t> </a:t>
            </a:r>
            <a:r>
              <a:rPr sz="1200" baseline="0" dirty="0">
                <a:solidFill>
                  <a:srgbClr val="595959"/>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dirty="0">
                <a:solidFill>
                  <a:srgbClr val="595959"/>
                </a:solidFill>
              </a:rPr>
              <a:t>On the </a:t>
            </a:r>
            <a:r>
              <a:rPr sz="1200" b="1" dirty="0">
                <a:solidFill>
                  <a:srgbClr val="595959"/>
                </a:solidFill>
              </a:rPr>
              <a:t>Insert</a:t>
            </a:r>
            <a:r>
              <a:rPr sz="1200" dirty="0">
                <a:solidFill>
                  <a:srgbClr val="595959"/>
                </a:solidFill>
              </a:rPr>
              <a:t> tab, click</a:t>
            </a:r>
            <a:r>
              <a:rPr sz="1200" baseline="0" dirty="0">
                <a:solidFill>
                  <a:srgbClr val="595959"/>
                </a:solidFill>
              </a:rPr>
              <a:t> the </a:t>
            </a:r>
            <a:r>
              <a:rPr sz="1200" b="1" baseline="0" dirty="0">
                <a:solidFill>
                  <a:srgbClr val="595959"/>
                </a:solidFill>
              </a:rPr>
              <a:t>Pictures</a:t>
            </a:r>
            <a:r>
              <a:rPr sz="1200" baseline="0" dirty="0">
                <a:solidFill>
                  <a:srgbClr val="595959"/>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Navigate to the image you want to use and select </a:t>
            </a:r>
            <a:r>
              <a:rPr sz="1200" b="1" baseline="0" dirty="0">
                <a:solidFill>
                  <a:srgbClr val="595959"/>
                </a:solidFill>
              </a:rPr>
              <a:t>Insert</a:t>
            </a:r>
            <a:r>
              <a:rPr sz="1200" baseline="0" dirty="0">
                <a:solidFill>
                  <a:srgbClr val="595959"/>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Resize the picture to fit the slide, as needed. Hold the </a:t>
            </a:r>
            <a:r>
              <a:rPr sz="1200" b="1" baseline="0" dirty="0">
                <a:solidFill>
                  <a:srgbClr val="595959"/>
                </a:solidFill>
              </a:rPr>
              <a:t>Shift</a:t>
            </a:r>
            <a:r>
              <a:rPr sz="1200" baseline="0" dirty="0">
                <a:solidFill>
                  <a:srgbClr val="595959"/>
                </a:solidFill>
              </a:rPr>
              <a:t> key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aseline="0" dirty="0">
                <a:solidFill>
                  <a:srgbClr val="595959"/>
                </a:solidFill>
              </a:rPr>
              <a:t>On the </a:t>
            </a:r>
            <a:r>
              <a:rPr sz="1200" b="1" baseline="0" dirty="0">
                <a:solidFill>
                  <a:srgbClr val="595959"/>
                </a:solidFill>
              </a:rPr>
              <a:t>Home</a:t>
            </a:r>
            <a:r>
              <a:rPr sz="1200" baseline="0" dirty="0">
                <a:solidFill>
                  <a:srgbClr val="595959"/>
                </a:solidFill>
              </a:rPr>
              <a:t> tab, click the </a:t>
            </a:r>
            <a:r>
              <a:rPr sz="1200" b="1" baseline="0" dirty="0">
                <a:solidFill>
                  <a:srgbClr val="595959"/>
                </a:solidFill>
              </a:rPr>
              <a:t>Arrange</a:t>
            </a:r>
            <a:r>
              <a:rPr sz="1200" baseline="0" dirty="0">
                <a:solidFill>
                  <a:srgbClr val="595959"/>
                </a:solidFill>
              </a:rPr>
              <a:t> button, then </a:t>
            </a:r>
            <a:r>
              <a:rPr sz="1200" b="1" baseline="0" dirty="0">
                <a:solidFill>
                  <a:srgbClr val="595959"/>
                </a:solidFill>
              </a:rPr>
              <a:t>Send to Back </a:t>
            </a:r>
            <a:r>
              <a:rPr sz="1200" baseline="0" dirty="0">
                <a:solidFill>
                  <a:srgbClr val="595959"/>
                </a:solidFill>
              </a:rPr>
              <a:t>so the photo is behind the </a:t>
            </a:r>
            <a:r>
              <a:rPr lang="en-US" sz="1200" baseline="0" dirty="0">
                <a:solidFill>
                  <a:srgbClr val="595959"/>
                </a:solidFill>
              </a:rPr>
              <a:t>logos, text,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lang="en-US" sz="1200" baseline="0" dirty="0">
                <a:solidFill>
                  <a:srgbClr val="595959"/>
                </a:solidFill>
              </a:rPr>
              <a:t>Click the </a:t>
            </a:r>
            <a:r>
              <a:rPr lang="en-US" sz="1200" b="1" baseline="0" dirty="0">
                <a:solidFill>
                  <a:srgbClr val="595959"/>
                </a:solidFill>
              </a:rPr>
              <a:t>Reset</a:t>
            </a:r>
            <a:r>
              <a:rPr lang="en-US" sz="1200" baseline="0" dirty="0">
                <a:solidFill>
                  <a:srgbClr val="595959"/>
                </a:solidFill>
              </a:rPr>
              <a:t> button to reapply the Layout</a:t>
            </a:r>
          </a:p>
        </p:txBody>
      </p:sp>
    </p:spTree>
    <p:extLst>
      <p:ext uri="{BB962C8B-B14F-4D97-AF65-F5344CB8AC3E}">
        <p14:creationId xmlns:p14="http://schemas.microsoft.com/office/powerpoint/2010/main" val="2616623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lete Master Slides That Occur After this Slide">
    <p:bg>
      <p:bgPr>
        <a:solidFill>
          <a:schemeClr val="bg2"/>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981200" y="2572099"/>
            <a:ext cx="8229600" cy="2142253"/>
          </a:xfrm>
          <a:prstGeom prst="rect">
            <a:avLst/>
          </a:prstGeom>
        </p:spPr>
        <p:txBody>
          <a:bodyPr vert="horz" lIns="0" tIns="0" rIns="0" bIns="0" rtlCol="0" anchor="t">
            <a:spAutoFit/>
          </a:bodyPr>
          <a:lstStyle>
            <a:lvl1pPr marL="0" algn="ctr" defTabSz="914400" rtl="0" eaLnBrk="1" latinLnBrk="0" hangingPunct="1">
              <a:lnSpc>
                <a:spcPct val="87000"/>
              </a:lnSpc>
              <a:spcBef>
                <a:spcPct val="0"/>
              </a:spcBef>
              <a:buNone/>
              <a:defRPr sz="3200" b="1" kern="1200" cap="all" baseline="0">
                <a:solidFill>
                  <a:schemeClr val="bg1"/>
                </a:solidFill>
                <a:latin typeface="+mn-lt"/>
                <a:ea typeface="+mn-ea"/>
                <a:cs typeface="+mn-cs"/>
              </a:defRPr>
            </a:lvl1pPr>
          </a:lstStyle>
          <a:p>
            <a:r>
              <a:rPr>
                <a:solidFill>
                  <a:srgbClr val="FFFFFF"/>
                </a:solidFill>
              </a:rPr>
              <a:t>Do not use this layout</a:t>
            </a:r>
          </a:p>
          <a:p>
            <a:endParaRPr>
              <a:solidFill>
                <a:srgbClr val="FFFFFF"/>
              </a:solidFill>
            </a:endParaRPr>
          </a:p>
          <a:p>
            <a:r>
              <a:rPr>
                <a:solidFill>
                  <a:srgbClr val="FFFFFF"/>
                </a:solidFill>
              </a:rPr>
              <a:t>Delete any master slides that </a:t>
            </a:r>
            <a:br>
              <a:rPr>
                <a:solidFill>
                  <a:srgbClr val="FFFFFF"/>
                </a:solidFill>
              </a:rPr>
            </a:br>
            <a:r>
              <a:rPr>
                <a:solidFill>
                  <a:srgbClr val="FFFFFF"/>
                </a:solidFill>
              </a:rPr>
              <a:t>occur after this slide </a:t>
            </a:r>
            <a:br>
              <a:rPr>
                <a:solidFill>
                  <a:srgbClr val="FFFFFF"/>
                </a:solidFill>
              </a:rPr>
            </a:br>
            <a:endParaRPr>
              <a:solidFill>
                <a:srgbClr val="FFFFFF"/>
              </a:solidFill>
            </a:endParaRPr>
          </a:p>
        </p:txBody>
      </p:sp>
    </p:spTree>
    <p:extLst>
      <p:ext uri="{BB962C8B-B14F-4D97-AF65-F5344CB8AC3E}">
        <p14:creationId xmlns:p14="http://schemas.microsoft.com/office/powerpoint/2010/main" val="381622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Gray">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671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Four Column with Icon and Sta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Source: Placeholder text.</a:t>
            </a:r>
          </a:p>
        </p:txBody>
      </p:sp>
      <p:sp>
        <p:nvSpPr>
          <p:cNvPr id="7" name="Slide Number Placeholder 6"/>
          <p:cNvSpPr>
            <a:spLocks noGrp="1"/>
          </p:cNvSpPr>
          <p:nvPr>
            <p:ph type="sldNum" sz="quarter" idx="12"/>
          </p:nvPr>
        </p:nvSpPr>
        <p:spPr/>
        <p:txBody>
          <a:bodyPr/>
          <a:lstStyle/>
          <a:p>
            <a:fld id="{49C094C9-A251-447D-A791-072B287E3353}" type="slidenum">
              <a:rPr lang="en-US" smtClean="0"/>
              <a:t>‹#›</a:t>
            </a:fld>
            <a:endParaRPr lang="en-US" dirty="0"/>
          </a:p>
        </p:txBody>
      </p:sp>
      <p:sp>
        <p:nvSpPr>
          <p:cNvPr id="9" name="Text Placeholder 6"/>
          <p:cNvSpPr>
            <a:spLocks noGrp="1"/>
          </p:cNvSpPr>
          <p:nvPr>
            <p:ph type="body" sz="quarter" idx="14"/>
          </p:nvPr>
        </p:nvSpPr>
        <p:spPr>
          <a:xfrm>
            <a:off x="561978" y="801053"/>
            <a:ext cx="11063289"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127" indent="0">
              <a:buNone/>
              <a:defRPr/>
            </a:lvl2pPr>
            <a:lvl3pPr marL="914253" indent="0">
              <a:buNone/>
              <a:defRPr/>
            </a:lvl3pPr>
            <a:lvl4pPr marL="1371380" indent="0">
              <a:buNone/>
              <a:defRPr/>
            </a:lvl4pPr>
            <a:lvl5pPr marL="1828508" indent="0">
              <a:buNone/>
              <a:defRPr/>
            </a:lvl5pPr>
          </a:lstStyle>
          <a:p>
            <a:pPr lvl="0"/>
            <a:r>
              <a:rPr lang="en-US"/>
              <a:t>Click to edit Master text styles</a:t>
            </a:r>
          </a:p>
        </p:txBody>
      </p:sp>
      <p:sp>
        <p:nvSpPr>
          <p:cNvPr id="19" name="Text Placeholder 28"/>
          <p:cNvSpPr>
            <a:spLocks noGrp="1"/>
          </p:cNvSpPr>
          <p:nvPr>
            <p:ph type="body" sz="quarter" idx="17" hasCustomPrompt="1"/>
          </p:nvPr>
        </p:nvSpPr>
        <p:spPr>
          <a:xfrm>
            <a:off x="559594" y="3350079"/>
            <a:ext cx="2697480"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rPr lang="en-US" dirty="0"/>
              <a:t>#</a:t>
            </a:r>
          </a:p>
        </p:txBody>
      </p:sp>
      <p:sp>
        <p:nvSpPr>
          <p:cNvPr id="20" name="Text Placeholder 28"/>
          <p:cNvSpPr>
            <a:spLocks noGrp="1"/>
          </p:cNvSpPr>
          <p:nvPr>
            <p:ph type="body" sz="quarter" idx="22" hasCustomPrompt="1"/>
          </p:nvPr>
        </p:nvSpPr>
        <p:spPr>
          <a:xfrm>
            <a:off x="559594" y="2747312"/>
            <a:ext cx="2697480"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48" indent="-168248">
              <a:buClr>
                <a:schemeClr val="accent1"/>
              </a:buClr>
              <a:buFont typeface="Arial" panose="020B0604020202020204" pitchFamily="34" charset="0"/>
              <a:buChar char="•"/>
              <a:defRPr sz="1600"/>
            </a:lvl3pPr>
          </a:lstStyle>
          <a:p>
            <a:pPr lvl="0"/>
            <a:r>
              <a:rPr lang="en-US" dirty="0"/>
              <a:t>Title</a:t>
            </a:r>
          </a:p>
        </p:txBody>
      </p:sp>
      <p:sp>
        <p:nvSpPr>
          <p:cNvPr id="22" name="Text Placeholder 28"/>
          <p:cNvSpPr>
            <a:spLocks noGrp="1"/>
          </p:cNvSpPr>
          <p:nvPr>
            <p:ph type="body" sz="quarter" idx="24" hasCustomPrompt="1"/>
          </p:nvPr>
        </p:nvSpPr>
        <p:spPr>
          <a:xfrm>
            <a:off x="3346926" y="3350079"/>
            <a:ext cx="2697480"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rPr lang="en-US" dirty="0"/>
              <a:t>#</a:t>
            </a:r>
          </a:p>
        </p:txBody>
      </p:sp>
      <p:sp>
        <p:nvSpPr>
          <p:cNvPr id="23" name="Text Placeholder 28"/>
          <p:cNvSpPr>
            <a:spLocks noGrp="1"/>
          </p:cNvSpPr>
          <p:nvPr>
            <p:ph type="body" sz="quarter" idx="25" hasCustomPrompt="1"/>
          </p:nvPr>
        </p:nvSpPr>
        <p:spPr>
          <a:xfrm>
            <a:off x="3346926" y="2747312"/>
            <a:ext cx="2697480"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48" indent="-168248">
              <a:buClr>
                <a:schemeClr val="accent1"/>
              </a:buClr>
              <a:buFont typeface="Arial" panose="020B0604020202020204" pitchFamily="34" charset="0"/>
              <a:buChar char="•"/>
              <a:defRPr sz="1600"/>
            </a:lvl3pPr>
          </a:lstStyle>
          <a:p>
            <a:pPr lvl="0"/>
            <a:r>
              <a:rPr lang="en-US" dirty="0"/>
              <a:t>Title</a:t>
            </a:r>
          </a:p>
        </p:txBody>
      </p:sp>
      <p:sp>
        <p:nvSpPr>
          <p:cNvPr id="25" name="Text Placeholder 28"/>
          <p:cNvSpPr>
            <a:spLocks noGrp="1"/>
          </p:cNvSpPr>
          <p:nvPr>
            <p:ph type="body" sz="quarter" idx="27" hasCustomPrompt="1"/>
          </p:nvPr>
        </p:nvSpPr>
        <p:spPr>
          <a:xfrm>
            <a:off x="6134258" y="3350079"/>
            <a:ext cx="2697480"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rPr lang="en-US" dirty="0"/>
              <a:t>#</a:t>
            </a:r>
          </a:p>
        </p:txBody>
      </p:sp>
      <p:sp>
        <p:nvSpPr>
          <p:cNvPr id="26" name="Text Placeholder 28"/>
          <p:cNvSpPr>
            <a:spLocks noGrp="1"/>
          </p:cNvSpPr>
          <p:nvPr>
            <p:ph type="body" sz="quarter" idx="28" hasCustomPrompt="1"/>
          </p:nvPr>
        </p:nvSpPr>
        <p:spPr>
          <a:xfrm>
            <a:off x="6134258" y="2747312"/>
            <a:ext cx="2697480"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48" indent="-168248">
              <a:buClr>
                <a:schemeClr val="accent1"/>
              </a:buClr>
              <a:buFont typeface="Arial" panose="020B0604020202020204" pitchFamily="34" charset="0"/>
              <a:buChar char="•"/>
              <a:defRPr sz="1600"/>
            </a:lvl3pPr>
          </a:lstStyle>
          <a:p>
            <a:pPr lvl="0"/>
            <a:r>
              <a:rPr lang="en-US" dirty="0"/>
              <a:t>Title</a:t>
            </a:r>
          </a:p>
        </p:txBody>
      </p:sp>
      <p:sp>
        <p:nvSpPr>
          <p:cNvPr id="28" name="Text Placeholder 28"/>
          <p:cNvSpPr>
            <a:spLocks noGrp="1"/>
          </p:cNvSpPr>
          <p:nvPr>
            <p:ph type="body" sz="quarter" idx="30" hasCustomPrompt="1"/>
          </p:nvPr>
        </p:nvSpPr>
        <p:spPr>
          <a:xfrm>
            <a:off x="8921590" y="3350079"/>
            <a:ext cx="2697480" cy="1037173"/>
          </a:xfrm>
        </p:spPr>
        <p:txBody>
          <a:bodyPr/>
          <a:lstStyle>
            <a:lvl1pPr marL="0" indent="0" algn="ctr">
              <a:lnSpc>
                <a:spcPct val="100000"/>
              </a:lnSpc>
              <a:spcBef>
                <a:spcPts val="0"/>
              </a:spcBef>
              <a:spcAft>
                <a:spcPts val="0"/>
              </a:spcAft>
              <a:buFont typeface="Arial" panose="020B0604020202020204" pitchFamily="34" charset="0"/>
              <a:buChar char="​"/>
              <a:defRPr sz="6000">
                <a:solidFill>
                  <a:schemeClr val="accent1"/>
                </a:solidFill>
                <a:latin typeface="+mj-lt"/>
              </a:defRPr>
            </a:lvl1pPr>
            <a:lvl2pPr marL="0" indent="0" algn="ctr">
              <a:lnSpc>
                <a:spcPct val="100000"/>
              </a:lnSpc>
              <a:spcBef>
                <a:spcPts val="0"/>
              </a:spcBef>
              <a:spcAft>
                <a:spcPts val="0"/>
              </a:spcAft>
              <a:buFont typeface="Arial" panose="020B0604020202020204" pitchFamily="34" charset="0"/>
              <a:buNone/>
              <a:defRPr sz="6000">
                <a:solidFill>
                  <a:schemeClr val="accent2"/>
                </a:solidFill>
                <a:latin typeface="+mn-lt"/>
              </a:defRPr>
            </a:lvl2pPr>
            <a:lvl3pPr marL="0" indent="0" algn="ctr">
              <a:lnSpc>
                <a:spcPct val="100000"/>
              </a:lnSpc>
              <a:spcBef>
                <a:spcPts val="0"/>
              </a:spcBef>
              <a:spcAft>
                <a:spcPts val="0"/>
              </a:spcAft>
              <a:buFont typeface="Arial" panose="020B0604020202020204" pitchFamily="34" charset="0"/>
              <a:buChar char="​"/>
              <a:defRPr sz="6000">
                <a:latin typeface="+mj-lt"/>
              </a:defRPr>
            </a:lvl3pPr>
            <a:lvl4pPr marL="0" indent="0" algn="ctr">
              <a:lnSpc>
                <a:spcPct val="100000"/>
              </a:lnSpc>
              <a:spcBef>
                <a:spcPts val="0"/>
              </a:spcBef>
              <a:spcAft>
                <a:spcPts val="0"/>
              </a:spcAft>
              <a:buFont typeface="Arial" panose="020B0604020202020204" pitchFamily="34" charset="0"/>
              <a:buChar char="​"/>
              <a:defRPr sz="6000">
                <a:latin typeface="+mj-lt"/>
              </a:defRPr>
            </a:lvl4pPr>
            <a:lvl5pPr marL="0" indent="0" algn="ctr">
              <a:lnSpc>
                <a:spcPct val="100000"/>
              </a:lnSpc>
              <a:spcBef>
                <a:spcPts val="0"/>
              </a:spcBef>
              <a:spcAft>
                <a:spcPts val="0"/>
              </a:spcAft>
              <a:buFont typeface="Arial" panose="020B0604020202020204" pitchFamily="34" charset="0"/>
              <a:buChar char="​"/>
              <a:defRPr sz="6000">
                <a:latin typeface="+mj-lt"/>
              </a:defRPr>
            </a:lvl5pPr>
          </a:lstStyle>
          <a:p>
            <a:pPr lvl="0"/>
            <a:r>
              <a:rPr lang="en-US" dirty="0"/>
              <a:t>#</a:t>
            </a:r>
          </a:p>
        </p:txBody>
      </p:sp>
      <p:sp>
        <p:nvSpPr>
          <p:cNvPr id="29" name="Text Placeholder 28"/>
          <p:cNvSpPr>
            <a:spLocks noGrp="1"/>
          </p:cNvSpPr>
          <p:nvPr>
            <p:ph type="body" sz="quarter" idx="31" hasCustomPrompt="1"/>
          </p:nvPr>
        </p:nvSpPr>
        <p:spPr>
          <a:xfrm>
            <a:off x="8921590" y="2747312"/>
            <a:ext cx="2697480" cy="658810"/>
          </a:xfrm>
        </p:spPr>
        <p:txBody>
          <a:bodyPr anchor="b"/>
          <a:lstStyle>
            <a:lvl1pPr marL="0" indent="0" algn="ctr">
              <a:buFont typeface="Arial" panose="020B0604020202020204" pitchFamily="34" charset="0"/>
              <a:buChar char="​"/>
              <a:defRPr sz="1400" cap="all" spc="100" baseline="0">
                <a:solidFill>
                  <a:schemeClr val="accent1"/>
                </a:solidFill>
                <a:latin typeface="FreightSansLFPro SmBd" panose="02000503040000020004" pitchFamily="50" charset="0"/>
              </a:defRPr>
            </a:lvl1pPr>
            <a:lvl2pPr marL="0" indent="6350" algn="ctr">
              <a:buClr>
                <a:schemeClr val="accent1"/>
              </a:buClr>
              <a:buFont typeface="Arial" panose="020B0604020202020204" pitchFamily="34" charset="0"/>
              <a:buChar char="​"/>
              <a:defRPr sz="1400" cap="all" spc="100" baseline="0">
                <a:solidFill>
                  <a:schemeClr val="accent2"/>
                </a:solidFill>
                <a:latin typeface="FreightSansLFPro SmBd" panose="02000503040000020004" pitchFamily="50" charset="0"/>
              </a:defRPr>
            </a:lvl2pPr>
            <a:lvl3pPr marL="168248" indent="-168248">
              <a:buClr>
                <a:schemeClr val="accent1"/>
              </a:buClr>
              <a:buFont typeface="Arial" panose="020B0604020202020204" pitchFamily="34" charset="0"/>
              <a:buChar char="•"/>
              <a:defRPr sz="1600"/>
            </a:lvl3pPr>
          </a:lstStyle>
          <a:p>
            <a:pPr lvl="0"/>
            <a:r>
              <a:rPr lang="en-US" dirty="0"/>
              <a:t>Title</a:t>
            </a:r>
          </a:p>
        </p:txBody>
      </p:sp>
      <p:sp>
        <p:nvSpPr>
          <p:cNvPr id="30" name="Picture Placeholder 29"/>
          <p:cNvSpPr>
            <a:spLocks noGrp="1"/>
          </p:cNvSpPr>
          <p:nvPr>
            <p:ph type="pic" sz="quarter" idx="32" hasCustomPrompt="1"/>
          </p:nvPr>
        </p:nvSpPr>
        <p:spPr>
          <a:xfrm>
            <a:off x="1080595" y="1770063"/>
            <a:ext cx="1578960" cy="1181100"/>
          </a:xfrm>
        </p:spPr>
        <p:txBody>
          <a:bodyPr/>
          <a:lstStyle>
            <a:lvl1pPr>
              <a:defRPr/>
            </a:lvl1pPr>
          </a:lstStyle>
          <a:p>
            <a:r>
              <a:rPr lang="en-US" dirty="0"/>
              <a:t>Icon</a:t>
            </a:r>
          </a:p>
        </p:txBody>
      </p:sp>
      <p:sp>
        <p:nvSpPr>
          <p:cNvPr id="32" name="Picture Placeholder 29"/>
          <p:cNvSpPr>
            <a:spLocks noGrp="1"/>
          </p:cNvSpPr>
          <p:nvPr>
            <p:ph type="pic" sz="quarter" idx="33" hasCustomPrompt="1"/>
          </p:nvPr>
        </p:nvSpPr>
        <p:spPr>
          <a:xfrm>
            <a:off x="3906185" y="1770063"/>
            <a:ext cx="1578960" cy="1181100"/>
          </a:xfrm>
        </p:spPr>
        <p:txBody>
          <a:bodyPr/>
          <a:lstStyle>
            <a:lvl1pPr marL="174597" marR="0" indent="-174597" algn="l" defTabSz="914253" rtl="0" eaLnBrk="1" fontAlgn="auto" latinLnBrk="0" hangingPunct="1">
              <a:lnSpc>
                <a:spcPct val="94000"/>
              </a:lnSpc>
              <a:spcBef>
                <a:spcPts val="800"/>
              </a:spcBef>
              <a:spcAft>
                <a:spcPts val="400"/>
              </a:spcAft>
              <a:buClr>
                <a:schemeClr val="accent1"/>
              </a:buClr>
              <a:buSzPct val="70000"/>
              <a:buFont typeface="Arial" panose="020B0604020202020204" pitchFamily="34" charset="0"/>
              <a:buChar char="•"/>
              <a:tabLst/>
              <a:defRPr/>
            </a:lvl1pPr>
          </a:lstStyle>
          <a:p>
            <a:r>
              <a:rPr lang="en-US" dirty="0"/>
              <a:t>Icon</a:t>
            </a:r>
          </a:p>
          <a:p>
            <a:endParaRPr lang="en-US" dirty="0"/>
          </a:p>
        </p:txBody>
      </p:sp>
      <p:sp>
        <p:nvSpPr>
          <p:cNvPr id="33" name="Picture Placeholder 29"/>
          <p:cNvSpPr>
            <a:spLocks noGrp="1"/>
          </p:cNvSpPr>
          <p:nvPr>
            <p:ph type="pic" sz="quarter" idx="34" hasCustomPrompt="1"/>
          </p:nvPr>
        </p:nvSpPr>
        <p:spPr>
          <a:xfrm>
            <a:off x="6693517" y="1770063"/>
            <a:ext cx="1578960" cy="1181100"/>
          </a:xfrm>
        </p:spPr>
        <p:txBody>
          <a:bodyPr/>
          <a:lstStyle>
            <a:lvl1pPr marL="174597" marR="0" indent="-174597" algn="l" defTabSz="914253" rtl="0" eaLnBrk="1" fontAlgn="auto" latinLnBrk="0" hangingPunct="1">
              <a:lnSpc>
                <a:spcPct val="94000"/>
              </a:lnSpc>
              <a:spcBef>
                <a:spcPts val="800"/>
              </a:spcBef>
              <a:spcAft>
                <a:spcPts val="400"/>
              </a:spcAft>
              <a:buClr>
                <a:schemeClr val="accent1"/>
              </a:buClr>
              <a:buSzPct val="70000"/>
              <a:buFont typeface="Arial" panose="020B0604020202020204" pitchFamily="34" charset="0"/>
              <a:buChar char="•"/>
              <a:tabLst/>
              <a:defRPr/>
            </a:lvl1pPr>
          </a:lstStyle>
          <a:p>
            <a:r>
              <a:rPr lang="en-US" dirty="0"/>
              <a:t>Icon</a:t>
            </a:r>
          </a:p>
          <a:p>
            <a:endParaRPr lang="en-US" dirty="0"/>
          </a:p>
        </p:txBody>
      </p:sp>
      <p:sp>
        <p:nvSpPr>
          <p:cNvPr id="34" name="Picture Placeholder 29"/>
          <p:cNvSpPr>
            <a:spLocks noGrp="1"/>
          </p:cNvSpPr>
          <p:nvPr>
            <p:ph type="pic" sz="quarter" idx="35" hasCustomPrompt="1"/>
          </p:nvPr>
        </p:nvSpPr>
        <p:spPr>
          <a:xfrm>
            <a:off x="9480849" y="1770063"/>
            <a:ext cx="1578960" cy="1181100"/>
          </a:xfrm>
        </p:spPr>
        <p:txBody>
          <a:bodyPr/>
          <a:lstStyle>
            <a:lvl1pPr marL="174597" marR="0" indent="-174597" algn="l" defTabSz="914253" rtl="0" eaLnBrk="1" fontAlgn="auto" latinLnBrk="0" hangingPunct="1">
              <a:lnSpc>
                <a:spcPct val="94000"/>
              </a:lnSpc>
              <a:spcBef>
                <a:spcPts val="800"/>
              </a:spcBef>
              <a:spcAft>
                <a:spcPts val="400"/>
              </a:spcAft>
              <a:buClr>
                <a:schemeClr val="accent1"/>
              </a:buClr>
              <a:buSzPct val="70000"/>
              <a:buFont typeface="Arial" panose="020B0604020202020204" pitchFamily="34" charset="0"/>
              <a:buChar char="•"/>
              <a:tabLst/>
              <a:defRPr/>
            </a:lvl1pPr>
          </a:lstStyle>
          <a:p>
            <a:r>
              <a:rPr lang="en-US" dirty="0"/>
              <a:t>Icon</a:t>
            </a:r>
          </a:p>
          <a:p>
            <a:endParaRPr lang="en-US" dirty="0"/>
          </a:p>
        </p:txBody>
      </p:sp>
      <p:sp>
        <p:nvSpPr>
          <p:cNvPr id="38" name="Text Placeholder 12"/>
          <p:cNvSpPr>
            <a:spLocks noGrp="1"/>
          </p:cNvSpPr>
          <p:nvPr>
            <p:ph type="body" sz="quarter" idx="36"/>
          </p:nvPr>
        </p:nvSpPr>
        <p:spPr>
          <a:xfrm>
            <a:off x="559594" y="4483100"/>
            <a:ext cx="2697480" cy="1866900"/>
          </a:xfrm>
        </p:spPr>
        <p:txBody>
          <a:bodyPr lIns="182852" rIns="182852"/>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22" indent="-171422">
              <a:buClr>
                <a:schemeClr val="accent1"/>
              </a:buClr>
              <a:buSzPct val="70000"/>
              <a:buFont typeface="Arial" panose="020B0604020202020204" pitchFamily="34" charset="0"/>
              <a:buChar cha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12"/>
          <p:cNvSpPr>
            <a:spLocks noGrp="1"/>
          </p:cNvSpPr>
          <p:nvPr>
            <p:ph type="body" sz="quarter" idx="37"/>
          </p:nvPr>
        </p:nvSpPr>
        <p:spPr>
          <a:xfrm>
            <a:off x="3346926" y="4483100"/>
            <a:ext cx="2697480" cy="1866900"/>
          </a:xfrm>
        </p:spPr>
        <p:txBody>
          <a:bodyPr lIns="182852" rIns="182852"/>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22" indent="-171422">
              <a:buClr>
                <a:schemeClr val="accent1"/>
              </a:buClr>
              <a:buSzPct val="70000"/>
              <a:buFont typeface="Arial" panose="020B0604020202020204" pitchFamily="34" charset="0"/>
              <a:buChar cha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12"/>
          <p:cNvSpPr>
            <a:spLocks noGrp="1"/>
          </p:cNvSpPr>
          <p:nvPr>
            <p:ph type="body" sz="quarter" idx="38"/>
          </p:nvPr>
        </p:nvSpPr>
        <p:spPr>
          <a:xfrm>
            <a:off x="6134258" y="4483100"/>
            <a:ext cx="2697480" cy="1866900"/>
          </a:xfrm>
        </p:spPr>
        <p:txBody>
          <a:bodyPr lIns="182852" rIns="182852"/>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22" indent="-171422">
              <a:buClr>
                <a:schemeClr val="accent1"/>
              </a:buClr>
              <a:buSzPct val="70000"/>
              <a:buFont typeface="Arial" panose="020B0604020202020204" pitchFamily="34" charset="0"/>
              <a:buChar cha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12"/>
          <p:cNvSpPr>
            <a:spLocks noGrp="1"/>
          </p:cNvSpPr>
          <p:nvPr>
            <p:ph type="body" sz="quarter" idx="39"/>
          </p:nvPr>
        </p:nvSpPr>
        <p:spPr>
          <a:xfrm>
            <a:off x="8921590" y="4483100"/>
            <a:ext cx="2697480" cy="1866900"/>
          </a:xfrm>
        </p:spPr>
        <p:txBody>
          <a:bodyPr lIns="182852" rIns="182852"/>
          <a:lstStyle>
            <a:lvl1pPr marL="0" indent="3175" algn="ctr">
              <a:buFont typeface="Arial" panose="020B0604020202020204" pitchFamily="34" charset="0"/>
              <a:buChar char="​"/>
              <a:defRPr sz="2400">
                <a:latin typeface="+mj-lt"/>
              </a:defRPr>
            </a:lvl1pPr>
            <a:lvl2pPr marL="0" indent="0" algn="ctr">
              <a:buFont typeface="Arial" panose="020B0604020202020204" pitchFamily="34" charset="0"/>
              <a:buChar char="​"/>
              <a:defRPr sz="2000">
                <a:latin typeface="+mj-lt"/>
              </a:defRPr>
            </a:lvl2pPr>
            <a:lvl3pPr marL="171422" indent="-171422">
              <a:buClr>
                <a:schemeClr val="accent1"/>
              </a:buClr>
              <a:buSzPct val="70000"/>
              <a:buFont typeface="Arial" panose="020B0604020202020204" pitchFamily="34" charset="0"/>
              <a:buChar cha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7528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C094C9-A251-447D-A791-072B287E3353}"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6710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1185" y="184911"/>
            <a:ext cx="11218020" cy="352906"/>
          </a:xfrm>
        </p:spPr>
        <p:txBody>
          <a:bodyPr>
            <a:noAutofit/>
          </a:bodyPr>
          <a:lstStyle>
            <a:lvl1pPr algn="l">
              <a:defRPr sz="2833" b="0" i="0" baseline="0">
                <a:solidFill>
                  <a:srgbClr val="000000"/>
                </a:solidFill>
                <a:latin typeface="FreightSansLFPro Light" charset="0"/>
                <a:ea typeface="FreightSansLFPro Light" charset="0"/>
                <a:cs typeface="FreightSansLFPro Light"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DA76C3A5-A5C4-B94C-A452-39317C9A7B0A}" type="datetimeFigureOut">
              <a:rPr lang="en-US" smtClean="0"/>
              <a:t>5/22/2020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96B76-D4F4-AD41-A2F5-C597E0A6CA6C}" type="slidenum">
              <a:rPr lang="en-US" smtClean="0"/>
              <a:t>‹#›</a:t>
            </a:fld>
            <a:endParaRPr lang="en-US"/>
          </a:p>
        </p:txBody>
      </p:sp>
    </p:spTree>
    <p:extLst>
      <p:ext uri="{BB962C8B-B14F-4D97-AF65-F5344CB8AC3E}">
        <p14:creationId xmlns:p14="http://schemas.microsoft.com/office/powerpoint/2010/main" val="232690061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Charts">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Source: Placeholder text.</a:t>
            </a:r>
          </a:p>
        </p:txBody>
      </p:sp>
      <p:sp>
        <p:nvSpPr>
          <p:cNvPr id="6" name="Slide Number Placeholder 5"/>
          <p:cNvSpPr>
            <a:spLocks noGrp="1"/>
          </p:cNvSpPr>
          <p:nvPr>
            <p:ph type="sldNum" sz="quarter" idx="12"/>
          </p:nvPr>
        </p:nvSpPr>
        <p:spPr/>
        <p:txBody>
          <a:bodyPr/>
          <a:lstStyle/>
          <a:p>
            <a:fld id="{49C094C9-A251-447D-A791-072B287E3353}" type="slidenum">
              <a:rPr lang="en-US" smtClean="0"/>
              <a:t>‹#›</a:t>
            </a:fld>
            <a:endParaRPr lang="en-US" dirty="0"/>
          </a:p>
        </p:txBody>
      </p:sp>
      <p:sp>
        <p:nvSpPr>
          <p:cNvPr id="7" name="Text Placeholder 6"/>
          <p:cNvSpPr>
            <a:spLocks noGrp="1"/>
          </p:cNvSpPr>
          <p:nvPr>
            <p:ph type="body" sz="quarter" idx="13"/>
          </p:nvPr>
        </p:nvSpPr>
        <p:spPr>
          <a:xfrm>
            <a:off x="561975" y="801053"/>
            <a:ext cx="11063289"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83431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53">
          <p15:clr>
            <a:srgbClr val="FBAE40"/>
          </p15:clr>
        </p15:guide>
        <p15:guide id="4" pos="732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32BED-527D-44D1-ACDB-6B3D115BFF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56362E-074D-435B-907D-65972D5406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A0EF8F-CDEF-4A4D-BBA5-5876D8AC8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E9D88A-A35D-49D0-8027-ABE6905B3A7A}"/>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6" name="Footer Placeholder 5">
            <a:extLst>
              <a:ext uri="{FF2B5EF4-FFF2-40B4-BE49-F238E27FC236}">
                <a16:creationId xmlns:a16="http://schemas.microsoft.com/office/drawing/2014/main" id="{DFFBDF42-B252-4890-A385-EB8821855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517D1-0CD0-4774-BDE9-67A9C940BA52}"/>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279335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1D5E-FAAA-4C0B-9A22-A79EE266D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8341A-995F-4F4D-9934-E6C2F44AA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2F29D2-E282-49D2-82F5-6C5BECC2CE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B68444-9699-468F-922C-A7B507D6D8DD}"/>
              </a:ext>
            </a:extLst>
          </p:cNvPr>
          <p:cNvSpPr>
            <a:spLocks noGrp="1"/>
          </p:cNvSpPr>
          <p:nvPr>
            <p:ph type="dt" sz="half" idx="10"/>
          </p:nvPr>
        </p:nvSpPr>
        <p:spPr/>
        <p:txBody>
          <a:bodyPr/>
          <a:lstStyle/>
          <a:p>
            <a:fld id="{D943B7FE-70E5-49BF-AD31-EBF0EEAB82E0}" type="datetimeFigureOut">
              <a:rPr lang="en-US" smtClean="0"/>
              <a:t>5/22/2020</a:t>
            </a:fld>
            <a:endParaRPr lang="en-US"/>
          </a:p>
        </p:txBody>
      </p:sp>
      <p:sp>
        <p:nvSpPr>
          <p:cNvPr id="6" name="Footer Placeholder 5">
            <a:extLst>
              <a:ext uri="{FF2B5EF4-FFF2-40B4-BE49-F238E27FC236}">
                <a16:creationId xmlns:a16="http://schemas.microsoft.com/office/drawing/2014/main" id="{3D9F995B-5928-49FF-91E5-FACFCAD670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A3276D-3361-44EF-B6D2-D8D11E8F6E6A}"/>
              </a:ext>
            </a:extLst>
          </p:cNvPr>
          <p:cNvSpPr>
            <a:spLocks noGrp="1"/>
          </p:cNvSpPr>
          <p:nvPr>
            <p:ph type="sldNum" sz="quarter" idx="12"/>
          </p:nvPr>
        </p:nvSpPr>
        <p:spPr/>
        <p:txBody>
          <a:bodyPr/>
          <a:lstStyle/>
          <a:p>
            <a:fld id="{5598C48D-85F9-4ED7-B198-B0FDE36BD25D}" type="slidenum">
              <a:rPr lang="en-US" smtClean="0"/>
              <a:t>‹#›</a:t>
            </a:fld>
            <a:endParaRPr lang="en-US"/>
          </a:p>
        </p:txBody>
      </p:sp>
    </p:spTree>
    <p:extLst>
      <p:ext uri="{BB962C8B-B14F-4D97-AF65-F5344CB8AC3E}">
        <p14:creationId xmlns:p14="http://schemas.microsoft.com/office/powerpoint/2010/main" val="3256737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slideLayout" Target="../slideLayouts/slideLayout7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61" Type="http://schemas.openxmlformats.org/officeDocument/2006/relationships/slideLayout" Target="../slideLayouts/slideLayout7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4510A-AB7A-4322-A98D-1E9014BA3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D5D4F9-B067-4703-9DA6-9B838BC995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4A57BD-3BF6-4624-B5BB-6A048ABD0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3B7FE-70E5-49BF-AD31-EBF0EEAB82E0}" type="datetimeFigureOut">
              <a:rPr lang="en-US" smtClean="0"/>
              <a:t>5/22/2020</a:t>
            </a:fld>
            <a:endParaRPr lang="en-US"/>
          </a:p>
        </p:txBody>
      </p:sp>
      <p:sp>
        <p:nvSpPr>
          <p:cNvPr id="5" name="Footer Placeholder 4">
            <a:extLst>
              <a:ext uri="{FF2B5EF4-FFF2-40B4-BE49-F238E27FC236}">
                <a16:creationId xmlns:a16="http://schemas.microsoft.com/office/drawing/2014/main" id="{46BE30D7-531D-4C66-923E-0637916B5E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9BD0C-4737-4616-8438-F4DEF5879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8C48D-85F9-4ED7-B198-B0FDE36BD25D}" type="slidenum">
              <a:rPr lang="en-US" smtClean="0"/>
              <a:t>‹#›</a:t>
            </a:fld>
            <a:endParaRPr lang="en-US"/>
          </a:p>
        </p:txBody>
      </p:sp>
    </p:spTree>
    <p:extLst>
      <p:ext uri="{BB962C8B-B14F-4D97-AF65-F5344CB8AC3E}">
        <p14:creationId xmlns:p14="http://schemas.microsoft.com/office/powerpoint/2010/main" val="2484690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52" y="344010"/>
            <a:ext cx="11055096" cy="501651"/>
          </a:xfrm>
          <a:prstGeom prst="rect">
            <a:avLst/>
          </a:prstGeom>
        </p:spPr>
        <p:txBody>
          <a:bodyPr vert="horz" wrap="square" lIns="0" tIns="0" rIns="9144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567758" y="1534438"/>
            <a:ext cx="11056484" cy="480999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
          </p:nvPr>
        </p:nvSpPr>
        <p:spPr>
          <a:xfrm>
            <a:off x="567758" y="6481611"/>
            <a:ext cx="9998734" cy="246888"/>
          </a:xfrm>
          <a:prstGeom prst="rect">
            <a:avLst/>
          </a:prstGeom>
        </p:spPr>
        <p:txBody>
          <a:bodyPr vert="horz" wrap="none" lIns="0" tIns="0" rIns="0" bIns="0" rtlCol="0" anchor="b"/>
          <a:lstStyle>
            <a:lvl1pPr algn="l">
              <a:defRPr sz="1000">
                <a:solidFill>
                  <a:srgbClr val="595959"/>
                </a:solidFill>
              </a:defRPr>
            </a:lvl1pPr>
          </a:lstStyle>
          <a:p>
            <a:endParaRPr lang="en-US" dirty="0"/>
          </a:p>
        </p:txBody>
      </p:sp>
      <p:sp>
        <p:nvSpPr>
          <p:cNvPr id="7" name="Slide Number Placeholder 6"/>
          <p:cNvSpPr>
            <a:spLocks noGrp="1"/>
          </p:cNvSpPr>
          <p:nvPr>
            <p:ph type="sldNum" sz="quarter" idx="4"/>
          </p:nvPr>
        </p:nvSpPr>
        <p:spPr>
          <a:xfrm>
            <a:off x="10997565" y="6481611"/>
            <a:ext cx="621505" cy="244475"/>
          </a:xfrm>
          <a:prstGeom prst="rect">
            <a:avLst/>
          </a:prstGeom>
        </p:spPr>
        <p:txBody>
          <a:bodyPr vert="horz" wrap="none" lIns="0" tIns="0" rIns="0" bIns="0" rtlCol="0" anchor="b"/>
          <a:lstStyle>
            <a:lvl1pPr algn="r">
              <a:defRPr sz="1000">
                <a:solidFill>
                  <a:srgbClr val="595959"/>
                </a:solidFill>
              </a:defRPr>
            </a:lvl1pPr>
          </a:lstStyle>
          <a:p>
            <a:fld id="{CCD3E2E5-4824-4C31-AB9E-BF329854FC3B}" type="slidenum">
              <a:rPr lang="en-US" smtClean="0"/>
              <a:pPr/>
              <a:t>‹#›</a:t>
            </a:fld>
            <a:endParaRPr lang="en-US" dirty="0"/>
          </a:p>
        </p:txBody>
      </p:sp>
      <p:sp>
        <p:nvSpPr>
          <p:cNvPr id="8" name="Date Placeholder 3"/>
          <p:cNvSpPr>
            <a:spLocks noGrp="1"/>
          </p:cNvSpPr>
          <p:nvPr>
            <p:ph type="dt" sz="half" idx="2"/>
          </p:nvPr>
        </p:nvSpPr>
        <p:spPr>
          <a:xfrm>
            <a:off x="0" y="6908460"/>
            <a:ext cx="71438" cy="45719"/>
          </a:xfrm>
          <a:prstGeom prst="rect">
            <a:avLst/>
          </a:prstGeom>
        </p:spPr>
        <p:txBody>
          <a:bodyPr wrap="none" lIns="0" tIns="0" rIns="0" bIns="0"/>
          <a:lstStyle>
            <a:lvl1pPr>
              <a:defRPr sz="100">
                <a:solidFill>
                  <a:schemeClr val="tx1">
                    <a:alpha val="0"/>
                  </a:schemeClr>
                </a:solidFill>
              </a:defRPr>
            </a:lvl1pPr>
          </a:lstStyle>
          <a:p>
            <a:fld id="{815D700D-A634-4B47-A521-79E7A2CFAFA6}" type="datetime1">
              <a:rPr lang="en-US" smtClean="0"/>
              <a:t>5/22/2020</a:t>
            </a:fld>
            <a:endParaRPr lang="en-US" dirty="0"/>
          </a:p>
        </p:txBody>
      </p:sp>
    </p:spTree>
    <p:extLst>
      <p:ext uri="{BB962C8B-B14F-4D97-AF65-F5344CB8AC3E}">
        <p14:creationId xmlns:p14="http://schemas.microsoft.com/office/powerpoint/2010/main" val="1310229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8000"/>
        </a:lnSpc>
        <a:spcBef>
          <a:spcPct val="0"/>
        </a:spcBef>
        <a:buNone/>
        <a:defRPr sz="3400" kern="1200">
          <a:solidFill>
            <a:schemeClr val="tx1"/>
          </a:solidFill>
          <a:latin typeface="+mj-lt"/>
          <a:ea typeface="+mj-ea"/>
          <a:cs typeface="+mj-cs"/>
        </a:defRPr>
      </a:lvl1pPr>
    </p:titleStyle>
    <p:bodyStyle>
      <a:lvl1pPr marL="174625" indent="-174625" algn="l" defTabSz="914400" rtl="0" eaLnBrk="1" latinLnBrk="0" hangingPunct="1">
        <a:lnSpc>
          <a:spcPct val="94000"/>
        </a:lnSpc>
        <a:spcBef>
          <a:spcPts val="800"/>
        </a:spcBef>
        <a:spcAft>
          <a:spcPts val="400"/>
        </a:spcAft>
        <a:buClr>
          <a:schemeClr val="accent1"/>
        </a:buClr>
        <a:buSzPct val="70000"/>
        <a:buFont typeface="Arial" panose="020B0604020202020204" pitchFamily="34" charset="0"/>
        <a:buChar char="•"/>
        <a:defRPr sz="1600" kern="1200">
          <a:solidFill>
            <a:schemeClr val="tx1">
              <a:lumMod val="65000"/>
              <a:lumOff val="35000"/>
            </a:schemeClr>
          </a:solidFill>
          <a:latin typeface="+mn-lt"/>
          <a:ea typeface="+mn-ea"/>
          <a:cs typeface="+mn-cs"/>
        </a:defRPr>
      </a:lvl1pPr>
      <a:lvl2pPr marL="342900" indent="-168275" algn="l" defTabSz="914400" rtl="0" eaLnBrk="1" latinLnBrk="0" hangingPunct="1">
        <a:lnSpc>
          <a:spcPct val="94000"/>
        </a:lnSpc>
        <a:spcBef>
          <a:spcPts val="600"/>
        </a:spcBef>
        <a:spcAft>
          <a:spcPts val="400"/>
        </a:spcAft>
        <a:buClr>
          <a:schemeClr val="tx1">
            <a:lumMod val="65000"/>
            <a:lumOff val="35000"/>
          </a:schemeClr>
        </a:buClr>
        <a:buSzPct val="70000"/>
        <a:buFont typeface="FreightSansLFPro Lig" panose="02000506030000020004" pitchFamily="50" charset="0"/>
        <a:buChar char="–"/>
        <a:defRPr sz="1600" kern="1200">
          <a:solidFill>
            <a:schemeClr val="tx1">
              <a:lumMod val="65000"/>
              <a:lumOff val="35000"/>
            </a:schemeClr>
          </a:solidFill>
          <a:latin typeface="+mn-lt"/>
          <a:ea typeface="+mn-ea"/>
          <a:cs typeface="+mn-cs"/>
        </a:defRPr>
      </a:lvl2pPr>
      <a:lvl3pPr marL="514350" indent="-171450" algn="l" defTabSz="914400" rtl="0" eaLnBrk="1" latinLnBrk="0" hangingPunct="1">
        <a:lnSpc>
          <a:spcPct val="94000"/>
        </a:lnSpc>
        <a:spcBef>
          <a:spcPts val="600"/>
        </a:spcBef>
        <a:spcAft>
          <a:spcPts val="400"/>
        </a:spcAft>
        <a:buClr>
          <a:schemeClr val="tx1">
            <a:lumMod val="65000"/>
            <a:lumOff val="35000"/>
          </a:schemeClr>
        </a:buClr>
        <a:buSzPct val="60000"/>
        <a:buFont typeface="FreightSansLFPro Lig" panose="02000506030000020004" pitchFamily="50" charset="0"/>
        <a:buChar char="–"/>
        <a:defRPr sz="1400" kern="1200">
          <a:solidFill>
            <a:schemeClr val="tx1">
              <a:lumMod val="65000"/>
              <a:lumOff val="35000"/>
            </a:schemeClr>
          </a:solidFill>
          <a:latin typeface="+mn-lt"/>
          <a:ea typeface="+mn-ea"/>
          <a:cs typeface="+mn-cs"/>
        </a:defRPr>
      </a:lvl3pPr>
      <a:lvl4pPr marL="0" indent="0" algn="l" defTabSz="914400" rtl="0" eaLnBrk="1" latinLnBrk="0" hangingPunct="1">
        <a:lnSpc>
          <a:spcPct val="89000"/>
        </a:lnSpc>
        <a:spcBef>
          <a:spcPts val="500"/>
        </a:spcBef>
        <a:spcAft>
          <a:spcPts val="1400"/>
        </a:spcAft>
        <a:buSzPct val="80000"/>
        <a:buFont typeface="Arial" panose="020B0604020202020204" pitchFamily="34" charset="0"/>
        <a:buChar char="​"/>
        <a:tabLst>
          <a:tab pos="403225" algn="l"/>
        </a:tabLst>
        <a:defRPr sz="3400" kern="1200" baseline="0">
          <a:solidFill>
            <a:schemeClr val="tx1"/>
          </a:solidFill>
          <a:latin typeface="+mj-lt"/>
          <a:ea typeface="+mn-ea"/>
          <a:cs typeface="+mn-cs"/>
        </a:defRPr>
      </a:lvl4pPr>
      <a:lvl5pPr marL="0" indent="0" algn="l" defTabSz="914400" rtl="0" eaLnBrk="1" latinLnBrk="0" hangingPunct="1">
        <a:lnSpc>
          <a:spcPct val="95000"/>
        </a:lnSpc>
        <a:spcBef>
          <a:spcPts val="0"/>
        </a:spcBef>
        <a:buSzPct val="80000"/>
        <a:buFont typeface="Arial" panose="020B0604020202020204" pitchFamily="34" charset="0"/>
        <a:buChar char="​"/>
        <a:defRPr sz="2100" kern="1200" baseline="0">
          <a:solidFill>
            <a:schemeClr val="tx1"/>
          </a:solidFill>
          <a:latin typeface="+mj-lt"/>
          <a:ea typeface="+mn-ea"/>
          <a:cs typeface="+mn-cs"/>
        </a:defRPr>
      </a:lvl5pPr>
      <a:lvl6pPr marL="0" indent="0" algn="l" defTabSz="914400" rtl="0" eaLnBrk="1" latinLnBrk="0" hangingPunct="1">
        <a:lnSpc>
          <a:spcPct val="94000"/>
        </a:lnSpc>
        <a:spcBef>
          <a:spcPts val="0"/>
        </a:spcBef>
        <a:spcAft>
          <a:spcPts val="800"/>
        </a:spcAft>
        <a:buFont typeface="Arial" panose="020B0604020202020204" pitchFamily="34" charset="0"/>
        <a:buChar char="​"/>
        <a:defRPr sz="1600" kern="1200">
          <a:solidFill>
            <a:schemeClr val="tx1"/>
          </a:solidFill>
          <a:latin typeface="FreightSansLFPro Med" panose="02000606030000020004" pitchFamily="50" charset="0"/>
          <a:ea typeface="+mn-ea"/>
          <a:cs typeface="+mn-cs"/>
        </a:defRPr>
      </a:lvl6pPr>
      <a:lvl7pPr marL="0" indent="0" algn="l" defTabSz="914400" rtl="0" eaLnBrk="1" latinLnBrk="0" hangingPunct="1">
        <a:lnSpc>
          <a:spcPct val="94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7pPr>
      <a:lvl8pPr marL="0" indent="0" algn="l" defTabSz="914400" rtl="0" eaLnBrk="1" latinLnBrk="0" hangingPunct="1">
        <a:lnSpc>
          <a:spcPct val="107000"/>
        </a:lnSpc>
        <a:spcBef>
          <a:spcPts val="1600"/>
        </a:spcBef>
        <a:spcAft>
          <a:spcPts val="600"/>
        </a:spcAft>
        <a:buFont typeface="Arial" panose="020B0604020202020204" pitchFamily="34" charset="0"/>
        <a:buChar char="​"/>
        <a:defRPr sz="1400" b="0" kern="1200" cap="all" spc="300" baseline="0">
          <a:solidFill>
            <a:schemeClr val="accent1"/>
          </a:solidFill>
          <a:latin typeface="FreightSansLFPro Med" panose="02000606030000020004" pitchFamily="50" charset="0"/>
          <a:ea typeface="+mn-ea"/>
          <a:cs typeface="+mn-cs"/>
        </a:defRPr>
      </a:lvl8pPr>
      <a:lvl9pPr marL="0" indent="0" algn="l" defTabSz="914400" rtl="0" eaLnBrk="1" latinLnBrk="0" hangingPunct="1">
        <a:lnSpc>
          <a:spcPct val="50000"/>
        </a:lnSpc>
        <a:spcBef>
          <a:spcPts val="3000"/>
        </a:spcBef>
        <a:spcAft>
          <a:spcPts val="0"/>
        </a:spcAft>
        <a:buFont typeface="Arial" panose="020B0604020202020204" pitchFamily="34" charset="0"/>
        <a:buChar char="​"/>
        <a:defRPr sz="8900" kern="1200" spc="-300">
          <a:solidFill>
            <a:schemeClr val="accent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6E9B6E-256C-4647-A48C-EFE4AE15AA66}"/>
              </a:ext>
            </a:extLst>
          </p:cNvPr>
          <p:cNvSpPr/>
          <p:nvPr/>
        </p:nvSpPr>
        <p:spPr>
          <a:xfrm>
            <a:off x="5854390" y="1"/>
            <a:ext cx="6337610" cy="6858000"/>
          </a:xfrm>
          <a:prstGeom prst="rect">
            <a:avLst/>
          </a:prstGeom>
          <a:solidFill>
            <a:srgbClr val="E8E7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FreightSansLFPro"/>
              <a:ea typeface="+mn-ea"/>
              <a:cs typeface="+mn-cs"/>
            </a:endParaRPr>
          </a:p>
        </p:txBody>
      </p:sp>
      <p:pic>
        <p:nvPicPr>
          <p:cNvPr id="3" name="Picture 2">
            <a:extLst>
              <a:ext uri="{FF2B5EF4-FFF2-40B4-BE49-F238E27FC236}">
                <a16:creationId xmlns:a16="http://schemas.microsoft.com/office/drawing/2014/main" id="{A7FDB99A-E99B-49EE-A090-833F8519FE72}"/>
              </a:ext>
            </a:extLst>
          </p:cNvPr>
          <p:cNvPicPr>
            <a:picLocks noChangeAspect="1"/>
          </p:cNvPicPr>
          <p:nvPr/>
        </p:nvPicPr>
        <p:blipFill rotWithShape="1">
          <a:blip r:embed="rId3"/>
          <a:srcRect l="2990" t="2500" r="1422" b="2105"/>
          <a:stretch/>
        </p:blipFill>
        <p:spPr>
          <a:xfrm>
            <a:off x="5854390" y="847494"/>
            <a:ext cx="6337610" cy="5323619"/>
          </a:xfrm>
          <a:prstGeom prst="rect">
            <a:avLst/>
          </a:prstGeom>
        </p:spPr>
      </p:pic>
      <p:sp>
        <p:nvSpPr>
          <p:cNvPr id="5" name="Title 1">
            <a:extLst>
              <a:ext uri="{FF2B5EF4-FFF2-40B4-BE49-F238E27FC236}">
                <a16:creationId xmlns:a16="http://schemas.microsoft.com/office/drawing/2014/main" id="{F44BEFE6-2DD4-4D97-8562-469C1345AAAC}"/>
              </a:ext>
            </a:extLst>
          </p:cNvPr>
          <p:cNvSpPr txBox="1">
            <a:spLocks/>
          </p:cNvSpPr>
          <p:nvPr/>
        </p:nvSpPr>
        <p:spPr>
          <a:xfrm>
            <a:off x="548909" y="2181125"/>
            <a:ext cx="4814192" cy="31289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3600" dirty="0">
                <a:latin typeface="+mn-lt"/>
              </a:rPr>
            </a:br>
            <a:r>
              <a:rPr lang="en-US" sz="3600" dirty="0">
                <a:latin typeface="+mn-lt"/>
              </a:rPr>
              <a:t>Improving user retention </a:t>
            </a:r>
            <a:r>
              <a:rPr lang="en-US" altLang="zh-CN" sz="3600" dirty="0">
                <a:latin typeface="+mn-lt"/>
              </a:rPr>
              <a:t>and engagement</a:t>
            </a:r>
            <a:endParaRPr lang="en-US" sz="3600" dirty="0">
              <a:latin typeface="+mn-lt"/>
            </a:endParaRPr>
          </a:p>
        </p:txBody>
      </p:sp>
    </p:spTree>
    <p:extLst>
      <p:ext uri="{BB962C8B-B14F-4D97-AF65-F5344CB8AC3E}">
        <p14:creationId xmlns:p14="http://schemas.microsoft.com/office/powerpoint/2010/main" val="259867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889" y="82753"/>
            <a:ext cx="11055096" cy="501651"/>
          </a:xfrm>
        </p:spPr>
        <p:txBody>
          <a:bodyPr/>
          <a:lstStyle/>
          <a:p>
            <a:r>
              <a:rPr lang="en-GB" dirty="0"/>
              <a:t>Further Analysis</a:t>
            </a:r>
            <a:br>
              <a:rPr lang="en-GB" dirty="0"/>
            </a:br>
            <a:r>
              <a:rPr lang="en-GB" dirty="0"/>
              <a:t> </a:t>
            </a:r>
            <a:r>
              <a:rPr lang="en-US" dirty="0"/>
              <a:t> </a:t>
            </a:r>
            <a:br>
              <a:rPr lang="en-US" dirty="0"/>
            </a:br>
            <a:endParaRPr lang="en-US" dirty="0"/>
          </a:p>
        </p:txBody>
      </p:sp>
      <p:sp>
        <p:nvSpPr>
          <p:cNvPr id="5" name="TextBox 4">
            <a:extLst>
              <a:ext uri="{FF2B5EF4-FFF2-40B4-BE49-F238E27FC236}">
                <a16:creationId xmlns:a16="http://schemas.microsoft.com/office/drawing/2014/main" id="{3F33658C-9FCA-40FA-A350-653760D2EB1F}"/>
              </a:ext>
            </a:extLst>
          </p:cNvPr>
          <p:cNvSpPr txBox="1"/>
          <p:nvPr/>
        </p:nvSpPr>
        <p:spPr>
          <a:xfrm>
            <a:off x="0" y="482552"/>
            <a:ext cx="12192000" cy="8402300"/>
          </a:xfrm>
          <a:prstGeom prst="rect">
            <a:avLst/>
          </a:prstGeom>
          <a:noFill/>
        </p:spPr>
        <p:txBody>
          <a:bodyPr wrap="square" rtlCol="0">
            <a:spAutoFit/>
          </a:bodyPr>
          <a:lstStyle/>
          <a:p>
            <a:r>
              <a:rPr lang="en-US" dirty="0"/>
              <a:t>In the previous analysis, I have segmented the retention curves using various user properties – campaign source, age group, device, user country, set budget activity and subscription activity – to understand how each segment is doing and give recommendations accordingly to address opportunities and also raise some questions requiring further investigation. To gain more clarification on the topic, here are a couple of areas for further research: </a:t>
            </a:r>
          </a:p>
          <a:p>
            <a:endParaRPr lang="en-US" dirty="0"/>
          </a:p>
          <a:p>
            <a:pPr marL="285750" indent="-285750">
              <a:buFontTx/>
              <a:buChar char="-"/>
            </a:pPr>
            <a:r>
              <a:rPr lang="en-US" b="1" dirty="0"/>
              <a:t>On boarding experience: </a:t>
            </a:r>
            <a:r>
              <a:rPr lang="en-US" dirty="0"/>
              <a:t>r</a:t>
            </a:r>
            <a:r>
              <a:rPr lang="en-US" altLang="zh-CN" dirty="0"/>
              <a:t>etention rate dropped sharply in the first two weeks, which can be potentially caused by bad onboarding experience. Further analysis to be done to understand the onboarding experience – conversion rate of each step, how long each step takes, etc. Also, user survey and qualitative approach such as user interview can be useful here to provide additional context </a:t>
            </a:r>
          </a:p>
          <a:p>
            <a:pPr marL="285750" indent="-285750">
              <a:buFontTx/>
              <a:buChar char="-"/>
            </a:pPr>
            <a:endParaRPr lang="en-US" altLang="zh-CN" dirty="0"/>
          </a:p>
          <a:p>
            <a:pPr marL="285750" indent="-285750">
              <a:buFontTx/>
              <a:buChar char="-"/>
            </a:pPr>
            <a:r>
              <a:rPr lang="en-US" b="1" dirty="0"/>
              <a:t>Experiment on product changes and marketing campaigns</a:t>
            </a:r>
            <a:r>
              <a:rPr lang="en-US" dirty="0"/>
              <a:t>: in the previous analysis, I recommended to </a:t>
            </a:r>
            <a:r>
              <a:rPr lang="en-US" altLang="zh-CN" dirty="0">
                <a:solidFill>
                  <a:prstClr val="black"/>
                </a:solidFill>
              </a:rPr>
              <a:t>send personalized emails and a couple of push notifications within the first 7 days to introduce the set budget function or give some cash incentive to attract users to try it out. To understand whether these changes will drive user retention as expected, it is necessary to run A/B testing on randomized users </a:t>
            </a:r>
          </a:p>
          <a:p>
            <a:pPr marL="285750" indent="-285750">
              <a:buFontTx/>
              <a:buChar char="-"/>
            </a:pPr>
            <a:endParaRPr lang="en-US" dirty="0">
              <a:solidFill>
                <a:prstClr val="black"/>
              </a:solidFill>
            </a:endParaRPr>
          </a:p>
          <a:p>
            <a:pPr marL="285750" indent="-285750">
              <a:buFontTx/>
              <a:buChar char="-"/>
            </a:pPr>
            <a:r>
              <a:rPr lang="en-US" b="1" dirty="0">
                <a:solidFill>
                  <a:prstClr val="black"/>
                </a:solidFill>
              </a:rPr>
              <a:t>Regression Analysis: </a:t>
            </a:r>
            <a:r>
              <a:rPr lang="en-US" dirty="0">
                <a:solidFill>
                  <a:prstClr val="black"/>
                </a:solidFill>
              </a:rPr>
              <a:t>in the exploratory analysis, there are a lot of confounders that make it hard to draw solid conclusion. Running regression analysis (such as logistic regression) by including confounding variables will allow the analysis to control them and understand the relationship between user properties and retention rate </a:t>
            </a:r>
          </a:p>
          <a:p>
            <a:pPr marL="285750" indent="-285750">
              <a:buFontTx/>
              <a:buChar char="-"/>
            </a:pPr>
            <a:endParaRPr lang="en-US" dirty="0">
              <a:solidFill>
                <a:prstClr val="black"/>
              </a:solidFill>
            </a:endParaRPr>
          </a:p>
          <a:p>
            <a:pPr marL="285750" indent="-285750">
              <a:buFontTx/>
              <a:buChar char="-"/>
            </a:pPr>
            <a:r>
              <a:rPr lang="en-US" b="1" dirty="0">
                <a:solidFill>
                  <a:prstClr val="black"/>
                </a:solidFill>
              </a:rPr>
              <a:t>User Segmentation: </a:t>
            </a:r>
            <a:r>
              <a:rPr lang="en-US" dirty="0">
                <a:solidFill>
                  <a:prstClr val="black"/>
                </a:solidFill>
              </a:rPr>
              <a:t>breaking out user base into current user, new user, resurrected user and dormant users will help to find customized solution to retain each type of users. Another way to segment users is through K-mean clustering to allocate users to various cluster based the actions users take and how frequently they take them, such as clustering users to power, core and passive users. </a:t>
            </a:r>
            <a:endParaRPr lang="en-US" dirty="0"/>
          </a:p>
          <a:p>
            <a:endParaRPr lang="en-US" dirty="0"/>
          </a:p>
          <a:p>
            <a:endParaRPr lang="en-US" dirty="0"/>
          </a:p>
          <a:p>
            <a:pPr marL="285750" indent="-285750">
              <a:buFontTx/>
              <a:buChar char="-"/>
            </a:pPr>
            <a:endParaRPr lang="en-US" dirty="0"/>
          </a:p>
          <a:p>
            <a:r>
              <a:rPr lang="en-US" dirty="0"/>
              <a:t>     </a:t>
            </a:r>
          </a:p>
          <a:p>
            <a:pPr marL="285750" indent="-285750">
              <a:buFontTx/>
              <a:buChar char="-"/>
            </a:pPr>
            <a:endParaRPr lang="en-US" dirty="0"/>
          </a:p>
          <a:p>
            <a:endParaRPr lang="en-US" dirty="0"/>
          </a:p>
          <a:p>
            <a:endParaRPr lang="en-US" dirty="0"/>
          </a:p>
        </p:txBody>
      </p:sp>
    </p:spTree>
    <p:extLst>
      <p:ext uri="{BB962C8B-B14F-4D97-AF65-F5344CB8AC3E}">
        <p14:creationId xmlns:p14="http://schemas.microsoft.com/office/powerpoint/2010/main" val="45322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452" y="169834"/>
            <a:ext cx="11055096" cy="501651"/>
          </a:xfrm>
        </p:spPr>
        <p:txBody>
          <a:bodyPr/>
          <a:lstStyle/>
          <a:p>
            <a:r>
              <a:rPr lang="en-GB" dirty="0"/>
              <a:t>Metric Definition</a:t>
            </a:r>
            <a:endParaRPr lang="en-US" dirty="0"/>
          </a:p>
        </p:txBody>
      </p:sp>
      <p:sp>
        <p:nvSpPr>
          <p:cNvPr id="14" name="矩形 13">
            <a:extLst>
              <a:ext uri="{FF2B5EF4-FFF2-40B4-BE49-F238E27FC236}">
                <a16:creationId xmlns:a16="http://schemas.microsoft.com/office/drawing/2014/main" id="{453D0A1E-B89F-45E7-9C28-69001A71F240}"/>
              </a:ext>
            </a:extLst>
          </p:cNvPr>
          <p:cNvSpPr/>
          <p:nvPr/>
        </p:nvSpPr>
        <p:spPr>
          <a:xfrm>
            <a:off x="568452" y="671485"/>
            <a:ext cx="10883319" cy="5632311"/>
          </a:xfrm>
          <a:prstGeom prst="rect">
            <a:avLst/>
          </a:prstGeom>
        </p:spPr>
        <p:txBody>
          <a:bodyPr wrap="square">
            <a:spAutoFit/>
          </a:bodyPr>
          <a:lstStyle/>
          <a:p>
            <a:pPr marL="285750" indent="-285750">
              <a:buFontTx/>
              <a:buChar char="-"/>
            </a:pPr>
            <a:r>
              <a:rPr lang="en-US" altLang="zh-CN" dirty="0"/>
              <a:t>Metric: </a:t>
            </a:r>
            <a:r>
              <a:rPr lang="en-US" altLang="zh-CN" b="1" dirty="0"/>
              <a:t>Weekly Retention Rate </a:t>
            </a:r>
          </a:p>
          <a:p>
            <a:pPr marL="742950" lvl="1" indent="-285750">
              <a:buFontTx/>
              <a:buChar char="-"/>
            </a:pPr>
            <a:r>
              <a:rPr lang="en-US" altLang="zh-CN" dirty="0"/>
              <a:t>Definition: </a:t>
            </a:r>
            <a:r>
              <a:rPr lang="en-GB" altLang="zh-CN" dirty="0"/>
              <a:t>the proportion of users who log-in to the app at least once on the ‘Nth’ week after creating an account</a:t>
            </a:r>
          </a:p>
          <a:p>
            <a:pPr marL="742950" lvl="1" indent="-285750">
              <a:buFontTx/>
              <a:buChar char="-"/>
            </a:pPr>
            <a:r>
              <a:rPr lang="en-GB" altLang="zh-CN" dirty="0"/>
              <a:t>Calculation: </a:t>
            </a:r>
          </a:p>
          <a:p>
            <a:pPr marL="1200150" lvl="2" indent="-285750">
              <a:buFontTx/>
              <a:buChar char="-"/>
            </a:pPr>
            <a:r>
              <a:rPr lang="en-GB" altLang="zh-CN" dirty="0"/>
              <a:t>For each user, calculate the number of weeks between </a:t>
            </a:r>
            <a:r>
              <a:rPr lang="en-GB" altLang="zh-CN" dirty="0" err="1"/>
              <a:t>active_date</a:t>
            </a:r>
            <a:r>
              <a:rPr lang="en-GB" altLang="zh-CN" dirty="0"/>
              <a:t> (log-in date) and </a:t>
            </a:r>
            <a:r>
              <a:rPr lang="en-GB" altLang="zh-CN" dirty="0" err="1"/>
              <a:t>created_at</a:t>
            </a:r>
            <a:r>
              <a:rPr lang="en-GB" altLang="zh-CN" dirty="0"/>
              <a:t> (signup date)</a:t>
            </a:r>
          </a:p>
          <a:p>
            <a:pPr marL="1200150" lvl="2" indent="-285750">
              <a:buFontTx/>
              <a:buChar char="-"/>
            </a:pPr>
            <a:r>
              <a:rPr lang="en-GB" altLang="zh-CN" dirty="0"/>
              <a:t>If there is at least one logging activity for a certain week, then the user is considered as retained for that specific week</a:t>
            </a:r>
          </a:p>
          <a:p>
            <a:pPr marL="1200150" lvl="2" indent="-285750">
              <a:buFontTx/>
              <a:buChar char="-"/>
            </a:pPr>
            <a:r>
              <a:rPr lang="en-GB" altLang="zh-CN" dirty="0"/>
              <a:t>Calculate the proportion of users retained for a certain week (‘Nth week’</a:t>
            </a:r>
            <a:r>
              <a:rPr lang="en-US" altLang="zh-CN" dirty="0"/>
              <a:t>) </a:t>
            </a:r>
            <a:r>
              <a:rPr lang="en-GB" altLang="zh-CN" dirty="0"/>
              <a:t>out of the total number of users who created an account</a:t>
            </a:r>
          </a:p>
          <a:p>
            <a:endParaRPr lang="en-US" altLang="zh-CN" dirty="0"/>
          </a:p>
          <a:p>
            <a:pPr marL="285750" indent="-285750">
              <a:buFontTx/>
              <a:buChar char="-"/>
            </a:pPr>
            <a:r>
              <a:rPr lang="en-US" altLang="zh-CN" dirty="0"/>
              <a:t>Reasons of Selection : </a:t>
            </a:r>
          </a:p>
          <a:p>
            <a:pPr marL="742950" lvl="1" indent="-285750">
              <a:buFontTx/>
              <a:buChar char="-"/>
            </a:pPr>
            <a:r>
              <a:rPr lang="en-US" altLang="zh-CN" dirty="0"/>
              <a:t>The selection of retention metric is based on the frequency with which we expect people to use the product</a:t>
            </a:r>
          </a:p>
          <a:p>
            <a:pPr marL="742950" lvl="1" indent="-285750">
              <a:buFontTx/>
              <a:buChar char="-"/>
            </a:pPr>
            <a:r>
              <a:rPr lang="en-US" altLang="zh-CN" dirty="0"/>
              <a:t>We expect users to come regularly to the product to get information and advice on their financial situation. Users are likely to visit the app on a weekly basis or a couple of times in a month. </a:t>
            </a:r>
          </a:p>
          <a:p>
            <a:pPr marL="742950" lvl="1" indent="-285750">
              <a:buFontTx/>
              <a:buChar char="-"/>
            </a:pPr>
            <a:r>
              <a:rPr lang="en-US" altLang="zh-CN" dirty="0"/>
              <a:t>Measuring retention rate on a daily basis will be too frequent to gain useful information and measuring on a monthly basis will be too sparse to understand the variation of user behavior. Hence, weekly retention rate is a better indicator of the product health as it is more aligned with how frequently users naturally come back</a:t>
            </a:r>
          </a:p>
        </p:txBody>
      </p:sp>
    </p:spTree>
    <p:extLst>
      <p:ext uri="{BB962C8B-B14F-4D97-AF65-F5344CB8AC3E}">
        <p14:creationId xmlns:p14="http://schemas.microsoft.com/office/powerpoint/2010/main" val="178065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Retention For Users Segmented by Signup Month </a:t>
            </a:r>
            <a:r>
              <a:rPr lang="en-US" dirty="0"/>
              <a:t> </a:t>
            </a:r>
          </a:p>
        </p:txBody>
      </p:sp>
      <p:pic>
        <p:nvPicPr>
          <p:cNvPr id="2" name="图片 1">
            <a:extLst>
              <a:ext uri="{FF2B5EF4-FFF2-40B4-BE49-F238E27FC236}">
                <a16:creationId xmlns:a16="http://schemas.microsoft.com/office/drawing/2014/main" id="{37575475-94EA-4FCA-930E-6D44EE27E0E1}"/>
              </a:ext>
            </a:extLst>
          </p:cNvPr>
          <p:cNvPicPr>
            <a:picLocks noChangeAspect="1"/>
          </p:cNvPicPr>
          <p:nvPr/>
        </p:nvPicPr>
        <p:blipFill>
          <a:blip r:embed="rId3"/>
          <a:stretch>
            <a:fillRect/>
          </a:stretch>
        </p:blipFill>
        <p:spPr>
          <a:xfrm>
            <a:off x="3439886" y="1770521"/>
            <a:ext cx="8588827" cy="4163874"/>
          </a:xfrm>
          <a:prstGeom prst="rect">
            <a:avLst/>
          </a:prstGeom>
        </p:spPr>
      </p:pic>
      <p:sp>
        <p:nvSpPr>
          <p:cNvPr id="5" name="矩形 4">
            <a:extLst>
              <a:ext uri="{FF2B5EF4-FFF2-40B4-BE49-F238E27FC236}">
                <a16:creationId xmlns:a16="http://schemas.microsoft.com/office/drawing/2014/main" id="{932364A2-9731-4A20-B303-15B606913456}"/>
              </a:ext>
            </a:extLst>
          </p:cNvPr>
          <p:cNvSpPr/>
          <p:nvPr/>
        </p:nvSpPr>
        <p:spPr>
          <a:xfrm>
            <a:off x="0" y="482304"/>
            <a:ext cx="3777343" cy="6740307"/>
          </a:xfrm>
          <a:prstGeom prst="rect">
            <a:avLst/>
          </a:prstGeom>
        </p:spPr>
        <p:txBody>
          <a:bodyPr wrap="square">
            <a:spAutoFit/>
          </a:bodyPr>
          <a:lstStyle/>
          <a:p>
            <a:r>
              <a:rPr lang="en-GB" altLang="zh-CN" b="1" dirty="0"/>
              <a:t> </a:t>
            </a:r>
          </a:p>
          <a:p>
            <a:pPr marL="285750" indent="-285750">
              <a:buFontTx/>
              <a:buChar char="-"/>
            </a:pPr>
            <a:r>
              <a:rPr lang="en-GB" altLang="zh-CN" b="1" dirty="0"/>
              <a:t>The biggest drop in user retention happens in the second week after sign-up. </a:t>
            </a:r>
            <a:r>
              <a:rPr lang="en-GB" altLang="zh-CN" dirty="0"/>
              <a:t>Will address how to improve retention rate in the following slides</a:t>
            </a:r>
          </a:p>
          <a:p>
            <a:endParaRPr lang="en-GB" altLang="zh-CN" dirty="0"/>
          </a:p>
          <a:p>
            <a:pPr marL="285750" indent="-285750">
              <a:buFontTx/>
              <a:buChar char="-"/>
            </a:pPr>
            <a:r>
              <a:rPr lang="en-GB" altLang="zh-CN" dirty="0"/>
              <a:t>Assigning all customers to 8 cohorts based on their signup month, </a:t>
            </a:r>
            <a:r>
              <a:rPr lang="en-GB" altLang="zh-CN" b="1" dirty="0"/>
              <a:t>users who signed up more recently (from June to August) have lower long-term retention compare to these who signed up from Jan to March. </a:t>
            </a:r>
            <a:r>
              <a:rPr lang="en-GB" altLang="zh-CN" dirty="0"/>
              <a:t>More investigation to be done to understand what attributes (e.g. marketing campaign, promotion event, user composition) do these early sign-up cohorts share might be causing them to stick around and what are the internal and external factors(e.g. competitor</a:t>
            </a:r>
            <a:r>
              <a:rPr lang="en-US" altLang="zh-CN" dirty="0"/>
              <a:t>s)</a:t>
            </a:r>
            <a:r>
              <a:rPr lang="en-GB" altLang="zh-CN" dirty="0"/>
              <a:t> leading to recent users to leave</a:t>
            </a:r>
          </a:p>
          <a:p>
            <a:endParaRPr lang="en-GB" altLang="zh-CN" dirty="0"/>
          </a:p>
        </p:txBody>
      </p:sp>
    </p:spTree>
    <p:extLst>
      <p:ext uri="{BB962C8B-B14F-4D97-AF65-F5344CB8AC3E}">
        <p14:creationId xmlns:p14="http://schemas.microsoft.com/office/powerpoint/2010/main" val="32389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Retention For Users Segmented by Campaign Source </a:t>
            </a:r>
            <a:r>
              <a:rPr lang="en-US" dirty="0"/>
              <a:t> </a:t>
            </a:r>
          </a:p>
        </p:txBody>
      </p:sp>
      <p:sp>
        <p:nvSpPr>
          <p:cNvPr id="5" name="矩形 4">
            <a:extLst>
              <a:ext uri="{FF2B5EF4-FFF2-40B4-BE49-F238E27FC236}">
                <a16:creationId xmlns:a16="http://schemas.microsoft.com/office/drawing/2014/main" id="{932364A2-9731-4A20-B303-15B606913456}"/>
              </a:ext>
            </a:extLst>
          </p:cNvPr>
          <p:cNvSpPr/>
          <p:nvPr/>
        </p:nvSpPr>
        <p:spPr>
          <a:xfrm>
            <a:off x="-35377" y="4929499"/>
            <a:ext cx="12133607" cy="2031325"/>
          </a:xfrm>
          <a:prstGeom prst="rect">
            <a:avLst/>
          </a:prstGeom>
        </p:spPr>
        <p:txBody>
          <a:bodyPr wrap="square">
            <a:spAutoFit/>
          </a:bodyPr>
          <a:lstStyle/>
          <a:p>
            <a:pPr marL="285750" indent="-285750">
              <a:buFontTx/>
              <a:buChar char="-"/>
            </a:pPr>
            <a:r>
              <a:rPr lang="en-US" altLang="zh-CN" b="1" dirty="0"/>
              <a:t>While influencer is the biggest campaign source of users acquisition, its long-term retention rate is lower compared to Facebook ads, particularly FB ads: overdraft fees</a:t>
            </a:r>
            <a:r>
              <a:rPr lang="en-US" altLang="zh-CN" dirty="0"/>
              <a:t>. Friend Referral has the lowest retention rate across all the campaign sources. One assumption is that friend referral is more likely to attract users who are more interested in the referral reward instead of having genuine interest in using the product</a:t>
            </a:r>
          </a:p>
          <a:p>
            <a:pPr marL="285750" indent="-285750">
              <a:buFontTx/>
              <a:buChar char="-"/>
            </a:pPr>
            <a:r>
              <a:rPr lang="en-US" altLang="zh-CN" dirty="0"/>
              <a:t>To improve both short-term and long-term retention, I would recommend 1) </a:t>
            </a:r>
            <a:r>
              <a:rPr lang="en-US" altLang="zh-CN" b="1" dirty="0"/>
              <a:t>evaluate the ROI of each campaign source </a:t>
            </a:r>
            <a:r>
              <a:rPr lang="en-US" altLang="zh-CN" dirty="0"/>
              <a:t>and adjust campaign budget, potentially by increasing the budget on FB campaign, especially overdraft fees campaign 2) re-evaluate the referral program and adjust referral reward if necessary </a:t>
            </a:r>
          </a:p>
        </p:txBody>
      </p:sp>
      <p:pic>
        <p:nvPicPr>
          <p:cNvPr id="3" name="图片 2">
            <a:extLst>
              <a:ext uri="{FF2B5EF4-FFF2-40B4-BE49-F238E27FC236}">
                <a16:creationId xmlns:a16="http://schemas.microsoft.com/office/drawing/2014/main" id="{36B7BC0D-1C9C-4F50-BBD4-4EA7D037F323}"/>
              </a:ext>
            </a:extLst>
          </p:cNvPr>
          <p:cNvPicPr>
            <a:picLocks noChangeAspect="1"/>
          </p:cNvPicPr>
          <p:nvPr/>
        </p:nvPicPr>
        <p:blipFill>
          <a:blip r:embed="rId3"/>
          <a:stretch>
            <a:fillRect/>
          </a:stretch>
        </p:blipFill>
        <p:spPr>
          <a:xfrm>
            <a:off x="3973286" y="1034139"/>
            <a:ext cx="8081400" cy="3963794"/>
          </a:xfrm>
          <a:prstGeom prst="rect">
            <a:avLst/>
          </a:prstGeom>
        </p:spPr>
      </p:pic>
      <p:pic>
        <p:nvPicPr>
          <p:cNvPr id="6" name="图片 5">
            <a:extLst>
              <a:ext uri="{FF2B5EF4-FFF2-40B4-BE49-F238E27FC236}">
                <a16:creationId xmlns:a16="http://schemas.microsoft.com/office/drawing/2014/main" id="{5458744E-07A3-4A49-A773-D0A93441CB0D}"/>
              </a:ext>
            </a:extLst>
          </p:cNvPr>
          <p:cNvPicPr>
            <a:picLocks noChangeAspect="1"/>
          </p:cNvPicPr>
          <p:nvPr/>
        </p:nvPicPr>
        <p:blipFill>
          <a:blip r:embed="rId4"/>
          <a:stretch>
            <a:fillRect/>
          </a:stretch>
        </p:blipFill>
        <p:spPr>
          <a:xfrm>
            <a:off x="0" y="1553232"/>
            <a:ext cx="3973286" cy="2856182"/>
          </a:xfrm>
          <a:prstGeom prst="rect">
            <a:avLst/>
          </a:prstGeom>
        </p:spPr>
      </p:pic>
    </p:spTree>
    <p:extLst>
      <p:ext uri="{BB962C8B-B14F-4D97-AF65-F5344CB8AC3E}">
        <p14:creationId xmlns:p14="http://schemas.microsoft.com/office/powerpoint/2010/main" val="160704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Retention For Users Segmented by Age Group </a:t>
            </a:r>
            <a:r>
              <a:rPr lang="en-US" dirty="0"/>
              <a:t> </a:t>
            </a:r>
          </a:p>
        </p:txBody>
      </p:sp>
      <p:pic>
        <p:nvPicPr>
          <p:cNvPr id="3" name="图片 2">
            <a:extLst>
              <a:ext uri="{FF2B5EF4-FFF2-40B4-BE49-F238E27FC236}">
                <a16:creationId xmlns:a16="http://schemas.microsoft.com/office/drawing/2014/main" id="{A9498B46-3234-4EE1-8C2F-7F8469A19082}"/>
              </a:ext>
            </a:extLst>
          </p:cNvPr>
          <p:cNvPicPr>
            <a:picLocks noChangeAspect="1"/>
          </p:cNvPicPr>
          <p:nvPr/>
        </p:nvPicPr>
        <p:blipFill>
          <a:blip r:embed="rId3"/>
          <a:stretch>
            <a:fillRect/>
          </a:stretch>
        </p:blipFill>
        <p:spPr>
          <a:xfrm>
            <a:off x="395408" y="1443925"/>
            <a:ext cx="3258256" cy="3048264"/>
          </a:xfrm>
          <a:prstGeom prst="rect">
            <a:avLst/>
          </a:prstGeom>
        </p:spPr>
      </p:pic>
      <p:pic>
        <p:nvPicPr>
          <p:cNvPr id="6" name="图片 5">
            <a:extLst>
              <a:ext uri="{FF2B5EF4-FFF2-40B4-BE49-F238E27FC236}">
                <a16:creationId xmlns:a16="http://schemas.microsoft.com/office/drawing/2014/main" id="{4B9F51CA-1F25-4500-A9D8-995BFED4CB5A}"/>
              </a:ext>
            </a:extLst>
          </p:cNvPr>
          <p:cNvPicPr>
            <a:picLocks noChangeAspect="1"/>
          </p:cNvPicPr>
          <p:nvPr/>
        </p:nvPicPr>
        <p:blipFill>
          <a:blip r:embed="rId4"/>
          <a:stretch>
            <a:fillRect/>
          </a:stretch>
        </p:blipFill>
        <p:spPr>
          <a:xfrm>
            <a:off x="3653664" y="947057"/>
            <a:ext cx="8447848" cy="4042001"/>
          </a:xfrm>
          <a:prstGeom prst="rect">
            <a:avLst/>
          </a:prstGeom>
        </p:spPr>
      </p:pic>
      <p:sp>
        <p:nvSpPr>
          <p:cNvPr id="7" name="矩形 6">
            <a:extLst>
              <a:ext uri="{FF2B5EF4-FFF2-40B4-BE49-F238E27FC236}">
                <a16:creationId xmlns:a16="http://schemas.microsoft.com/office/drawing/2014/main" id="{C5A4A30D-8026-4018-BC74-600926B07568}"/>
              </a:ext>
            </a:extLst>
          </p:cNvPr>
          <p:cNvSpPr/>
          <p:nvPr/>
        </p:nvSpPr>
        <p:spPr>
          <a:xfrm>
            <a:off x="397328" y="5016864"/>
            <a:ext cx="11397343" cy="1200329"/>
          </a:xfrm>
          <a:prstGeom prst="rect">
            <a:avLst/>
          </a:prstGeom>
        </p:spPr>
        <p:txBody>
          <a:bodyPr wrap="square">
            <a:spAutoFit/>
          </a:bodyPr>
          <a:lstStyle/>
          <a:p>
            <a:pPr marL="285750" indent="-285750">
              <a:buFontTx/>
              <a:buChar char="-"/>
            </a:pPr>
            <a:r>
              <a:rPr lang="en-US" altLang="zh-CN" dirty="0"/>
              <a:t>The majority of users are between 18-28 years old. However, age in general tends to have a positive relationship with retention rate</a:t>
            </a:r>
            <a:r>
              <a:rPr lang="en-US" altLang="zh-CN" b="1" dirty="0"/>
              <a:t>. Users aged 28 or more have higher retention rate than younger users</a:t>
            </a:r>
            <a:r>
              <a:rPr lang="en-US" altLang="zh-CN" dirty="0"/>
              <a:t>. It will drive user retention by </a:t>
            </a:r>
            <a:r>
              <a:rPr lang="en-US" altLang="zh-CN" b="1" dirty="0"/>
              <a:t>shifting the user age distribution be to more balanced across various age groups</a:t>
            </a:r>
            <a:r>
              <a:rPr lang="en-US" altLang="zh-CN" dirty="0"/>
              <a:t>. This can be achieved through targeting more on older groups when running marketing campaign</a:t>
            </a:r>
          </a:p>
        </p:txBody>
      </p:sp>
    </p:spTree>
    <p:extLst>
      <p:ext uri="{BB962C8B-B14F-4D97-AF65-F5344CB8AC3E}">
        <p14:creationId xmlns:p14="http://schemas.microsoft.com/office/powerpoint/2010/main" val="38919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Retention For Users Segmented by Device </a:t>
            </a:r>
            <a:r>
              <a:rPr lang="en-US" dirty="0"/>
              <a:t> </a:t>
            </a:r>
          </a:p>
        </p:txBody>
      </p:sp>
      <p:sp>
        <p:nvSpPr>
          <p:cNvPr id="5" name="矩形 4">
            <a:extLst>
              <a:ext uri="{FF2B5EF4-FFF2-40B4-BE49-F238E27FC236}">
                <a16:creationId xmlns:a16="http://schemas.microsoft.com/office/drawing/2014/main" id="{932364A2-9731-4A20-B303-15B606913456}"/>
              </a:ext>
            </a:extLst>
          </p:cNvPr>
          <p:cNvSpPr/>
          <p:nvPr/>
        </p:nvSpPr>
        <p:spPr>
          <a:xfrm>
            <a:off x="375556" y="4953000"/>
            <a:ext cx="11397343" cy="1200329"/>
          </a:xfrm>
          <a:prstGeom prst="rect">
            <a:avLst/>
          </a:prstGeom>
        </p:spPr>
        <p:txBody>
          <a:bodyPr wrap="square">
            <a:spAutoFit/>
          </a:bodyPr>
          <a:lstStyle/>
          <a:p>
            <a:pPr marL="285750" indent="-285750">
              <a:buFontTx/>
              <a:buChar char="-"/>
            </a:pPr>
            <a:endParaRPr lang="en-US" altLang="zh-CN" dirty="0"/>
          </a:p>
          <a:p>
            <a:pPr marL="285750" indent="-285750">
              <a:buFontTx/>
              <a:buChar char="-"/>
            </a:pPr>
            <a:r>
              <a:rPr lang="en-US" altLang="zh-CN" dirty="0"/>
              <a:t>The majority of users using the app through </a:t>
            </a:r>
            <a:r>
              <a:rPr lang="en-US" altLang="zh-CN" b="1" dirty="0"/>
              <a:t>messenger</a:t>
            </a:r>
            <a:r>
              <a:rPr lang="en-US" altLang="zh-CN" dirty="0"/>
              <a:t>. It is also where we see the </a:t>
            </a:r>
            <a:r>
              <a:rPr lang="en-US" altLang="zh-CN" b="1" dirty="0"/>
              <a:t>lowest retention </a:t>
            </a:r>
            <a:r>
              <a:rPr lang="en-US" altLang="zh-CN" dirty="0"/>
              <a:t>both for short-term and long term. I will recommend to look more closely at behavior across these three platforms and see what about the user experience could be improved to get messenger users retention levels to match the others </a:t>
            </a:r>
          </a:p>
        </p:txBody>
      </p:sp>
      <p:pic>
        <p:nvPicPr>
          <p:cNvPr id="2" name="图片 1">
            <a:extLst>
              <a:ext uri="{FF2B5EF4-FFF2-40B4-BE49-F238E27FC236}">
                <a16:creationId xmlns:a16="http://schemas.microsoft.com/office/drawing/2014/main" id="{B10979CB-01E4-4B12-B27C-9722A7FC47CA}"/>
              </a:ext>
            </a:extLst>
          </p:cNvPr>
          <p:cNvPicPr>
            <a:picLocks noChangeAspect="1"/>
          </p:cNvPicPr>
          <p:nvPr/>
        </p:nvPicPr>
        <p:blipFill>
          <a:blip r:embed="rId3"/>
          <a:stretch>
            <a:fillRect/>
          </a:stretch>
        </p:blipFill>
        <p:spPr>
          <a:xfrm>
            <a:off x="375556" y="1560728"/>
            <a:ext cx="3280539" cy="3080674"/>
          </a:xfrm>
          <a:prstGeom prst="rect">
            <a:avLst/>
          </a:prstGeom>
        </p:spPr>
      </p:pic>
      <p:pic>
        <p:nvPicPr>
          <p:cNvPr id="7" name="图片 6">
            <a:extLst>
              <a:ext uri="{FF2B5EF4-FFF2-40B4-BE49-F238E27FC236}">
                <a16:creationId xmlns:a16="http://schemas.microsoft.com/office/drawing/2014/main" id="{0AD720BF-C3CD-4151-8D9A-17C7E97616E7}"/>
              </a:ext>
            </a:extLst>
          </p:cNvPr>
          <p:cNvPicPr>
            <a:picLocks noChangeAspect="1"/>
          </p:cNvPicPr>
          <p:nvPr/>
        </p:nvPicPr>
        <p:blipFill>
          <a:blip r:embed="rId4"/>
          <a:stretch>
            <a:fillRect/>
          </a:stretch>
        </p:blipFill>
        <p:spPr>
          <a:xfrm>
            <a:off x="3837101" y="925286"/>
            <a:ext cx="7957570" cy="4027714"/>
          </a:xfrm>
          <a:prstGeom prst="rect">
            <a:avLst/>
          </a:prstGeom>
        </p:spPr>
      </p:pic>
    </p:spTree>
    <p:extLst>
      <p:ext uri="{BB962C8B-B14F-4D97-AF65-F5344CB8AC3E}">
        <p14:creationId xmlns:p14="http://schemas.microsoft.com/office/powerpoint/2010/main" val="423777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Retention For Users Segmented by User Country </a:t>
            </a:r>
            <a:r>
              <a:rPr lang="en-US" dirty="0"/>
              <a:t> </a:t>
            </a:r>
          </a:p>
        </p:txBody>
      </p:sp>
      <p:pic>
        <p:nvPicPr>
          <p:cNvPr id="2" name="图片 1">
            <a:extLst>
              <a:ext uri="{FF2B5EF4-FFF2-40B4-BE49-F238E27FC236}">
                <a16:creationId xmlns:a16="http://schemas.microsoft.com/office/drawing/2014/main" id="{B3280473-93BE-40DB-B59C-C9F78F98C0E0}"/>
              </a:ext>
            </a:extLst>
          </p:cNvPr>
          <p:cNvPicPr>
            <a:picLocks noChangeAspect="1"/>
          </p:cNvPicPr>
          <p:nvPr/>
        </p:nvPicPr>
        <p:blipFill>
          <a:blip r:embed="rId3"/>
          <a:stretch>
            <a:fillRect/>
          </a:stretch>
        </p:blipFill>
        <p:spPr>
          <a:xfrm>
            <a:off x="228599" y="1321932"/>
            <a:ext cx="3343275" cy="3296625"/>
          </a:xfrm>
          <a:prstGeom prst="rect">
            <a:avLst/>
          </a:prstGeom>
        </p:spPr>
      </p:pic>
      <p:pic>
        <p:nvPicPr>
          <p:cNvPr id="8" name="图片 7">
            <a:extLst>
              <a:ext uri="{FF2B5EF4-FFF2-40B4-BE49-F238E27FC236}">
                <a16:creationId xmlns:a16="http://schemas.microsoft.com/office/drawing/2014/main" id="{7427DE60-FB01-4156-8909-7B81FB665F3D}"/>
              </a:ext>
            </a:extLst>
          </p:cNvPr>
          <p:cNvPicPr>
            <a:picLocks noChangeAspect="1"/>
          </p:cNvPicPr>
          <p:nvPr/>
        </p:nvPicPr>
        <p:blipFill>
          <a:blip r:embed="rId4"/>
          <a:stretch>
            <a:fillRect/>
          </a:stretch>
        </p:blipFill>
        <p:spPr>
          <a:xfrm>
            <a:off x="3523440" y="1005713"/>
            <a:ext cx="8352874" cy="4045258"/>
          </a:xfrm>
          <a:prstGeom prst="rect">
            <a:avLst/>
          </a:prstGeom>
        </p:spPr>
      </p:pic>
      <p:sp>
        <p:nvSpPr>
          <p:cNvPr id="6" name="矩形 5">
            <a:extLst>
              <a:ext uri="{FF2B5EF4-FFF2-40B4-BE49-F238E27FC236}">
                <a16:creationId xmlns:a16="http://schemas.microsoft.com/office/drawing/2014/main" id="{0FCD98CD-2E15-49BA-A49E-E458FA5000BF}"/>
              </a:ext>
            </a:extLst>
          </p:cNvPr>
          <p:cNvSpPr/>
          <p:nvPr/>
        </p:nvSpPr>
        <p:spPr>
          <a:xfrm>
            <a:off x="375556" y="4953000"/>
            <a:ext cx="11397343" cy="1477328"/>
          </a:xfrm>
          <a:prstGeom prst="rect">
            <a:avLst/>
          </a:prstGeom>
        </p:spPr>
        <p:txBody>
          <a:bodyPr wrap="square">
            <a:spAutoFit/>
          </a:bodyPr>
          <a:lstStyle/>
          <a:p>
            <a:pPr marL="285750" indent="-285750">
              <a:buFontTx/>
              <a:buChar char="-"/>
            </a:pPr>
            <a:endParaRPr lang="en-US" altLang="zh-CN" dirty="0"/>
          </a:p>
          <a:p>
            <a:pPr marL="285750" indent="-285750">
              <a:buFontTx/>
              <a:buChar char="-"/>
            </a:pPr>
            <a:r>
              <a:rPr lang="en-US" altLang="zh-CN" dirty="0"/>
              <a:t>American users have significantly higher retention (particularly short-term retention) compared to British users. </a:t>
            </a:r>
            <a:r>
              <a:rPr lang="en-US" altLang="zh-CN" b="1" dirty="0"/>
              <a:t>Shifting the team’s focus more towards US market will likely to improve retention rate</a:t>
            </a:r>
            <a:r>
              <a:rPr lang="en-US" altLang="zh-CN" dirty="0"/>
              <a:t>. However, to fully understand the root cause of the differences, it is worth to explore further on user composition, user behavior and market competitor landscape of these two markets </a:t>
            </a:r>
          </a:p>
        </p:txBody>
      </p:sp>
    </p:spTree>
    <p:extLst>
      <p:ext uri="{BB962C8B-B14F-4D97-AF65-F5344CB8AC3E}">
        <p14:creationId xmlns:p14="http://schemas.microsoft.com/office/powerpoint/2010/main" val="73021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Retention For Users Segmented by Set Budget Activity  </a:t>
            </a:r>
            <a:r>
              <a:rPr lang="en-US" dirty="0"/>
              <a:t> </a:t>
            </a:r>
          </a:p>
        </p:txBody>
      </p:sp>
      <p:sp>
        <p:nvSpPr>
          <p:cNvPr id="5" name="矩形 4">
            <a:extLst>
              <a:ext uri="{FF2B5EF4-FFF2-40B4-BE49-F238E27FC236}">
                <a16:creationId xmlns:a16="http://schemas.microsoft.com/office/drawing/2014/main" id="{932364A2-9731-4A20-B303-15B606913456}"/>
              </a:ext>
            </a:extLst>
          </p:cNvPr>
          <p:cNvSpPr/>
          <p:nvPr/>
        </p:nvSpPr>
        <p:spPr>
          <a:xfrm>
            <a:off x="-1" y="948690"/>
            <a:ext cx="3624943" cy="618630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dirty="0">
                <a:solidFill>
                  <a:prstClr val="black"/>
                </a:solidFill>
                <a:latin typeface="FreightSansLFPro"/>
              </a:rPr>
              <a:t>Setting budget is a critical event as users explore the app. The graph shows that the retention rate of users who set budget within the first 7 days after sign-up vs these who never set budget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b="1" dirty="0">
                <a:solidFill>
                  <a:prstClr val="black"/>
                </a:solidFill>
                <a:latin typeface="FreightSansLFPro"/>
              </a:rPr>
              <a:t>Users who set budget within the first 7 days have a significant higher retention rate. </a:t>
            </a:r>
            <a:r>
              <a:rPr lang="en-US" altLang="zh-CN" dirty="0">
                <a:solidFill>
                  <a:prstClr val="black"/>
                </a:solidFill>
                <a:latin typeface="FreightSansLFPro"/>
              </a:rPr>
              <a:t>This indicates that setting budget will lift up users retention by giving the incentive to interact with the app on a regular basis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dirty="0">
                <a:solidFill>
                  <a:prstClr val="black"/>
                </a:solidFill>
                <a:latin typeface="FreightSansLFPro"/>
              </a:rPr>
              <a:t>To drive more new users to adopt the budget set function, we can </a:t>
            </a:r>
            <a:r>
              <a:rPr lang="en-US" altLang="zh-CN" b="1" dirty="0">
                <a:solidFill>
                  <a:prstClr val="black"/>
                </a:solidFill>
                <a:latin typeface="FreightSansLFPro"/>
              </a:rPr>
              <a:t>send personalized emails and a couple of push notifications within the first 7 days</a:t>
            </a:r>
            <a:r>
              <a:rPr lang="en-US" altLang="zh-CN" dirty="0">
                <a:solidFill>
                  <a:prstClr val="black"/>
                </a:solidFill>
                <a:latin typeface="FreightSansLFPro"/>
              </a:rPr>
              <a:t> to introduce this function or </a:t>
            </a:r>
            <a:r>
              <a:rPr lang="en-US" altLang="zh-CN" b="1" dirty="0">
                <a:solidFill>
                  <a:prstClr val="black"/>
                </a:solidFill>
                <a:latin typeface="FreightSansLFPro"/>
              </a:rPr>
              <a:t>give some cash incentive to attract users </a:t>
            </a:r>
            <a:r>
              <a:rPr lang="en-US" altLang="zh-CN" dirty="0">
                <a:solidFill>
                  <a:prstClr val="black"/>
                </a:solidFill>
                <a:latin typeface="FreightSansLFPro"/>
              </a:rPr>
              <a:t>to try it out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altLang="zh-CN" sz="1800" b="0" i="0" u="none" strike="noStrike" kern="1200" cap="none" spc="0" normalizeH="0" baseline="0" noProof="0" dirty="0">
              <a:ln>
                <a:noFill/>
              </a:ln>
              <a:solidFill>
                <a:prstClr val="black"/>
              </a:solidFill>
              <a:effectLst/>
              <a:uLnTx/>
              <a:uFillTx/>
              <a:latin typeface="FreightSansLFPro"/>
              <a:ea typeface="+mn-ea"/>
              <a:cs typeface="+mn-cs"/>
            </a:endParaRPr>
          </a:p>
        </p:txBody>
      </p:sp>
      <p:pic>
        <p:nvPicPr>
          <p:cNvPr id="3" name="图片 2">
            <a:extLst>
              <a:ext uri="{FF2B5EF4-FFF2-40B4-BE49-F238E27FC236}">
                <a16:creationId xmlns:a16="http://schemas.microsoft.com/office/drawing/2014/main" id="{667FBB88-7D97-4CE0-8482-17550DA46506}"/>
              </a:ext>
            </a:extLst>
          </p:cNvPr>
          <p:cNvPicPr>
            <a:picLocks noChangeAspect="1"/>
          </p:cNvPicPr>
          <p:nvPr/>
        </p:nvPicPr>
        <p:blipFill>
          <a:blip r:embed="rId3"/>
          <a:stretch>
            <a:fillRect/>
          </a:stretch>
        </p:blipFill>
        <p:spPr>
          <a:xfrm>
            <a:off x="3624942" y="1654627"/>
            <a:ext cx="8567058" cy="4276815"/>
          </a:xfrm>
          <a:prstGeom prst="rect">
            <a:avLst/>
          </a:prstGeom>
        </p:spPr>
      </p:pic>
      <p:sp>
        <p:nvSpPr>
          <p:cNvPr id="6" name="文本框 5">
            <a:extLst>
              <a:ext uri="{FF2B5EF4-FFF2-40B4-BE49-F238E27FC236}">
                <a16:creationId xmlns:a16="http://schemas.microsoft.com/office/drawing/2014/main" id="{03131CA9-DEAF-4D05-BC64-7B68D5D44040}"/>
              </a:ext>
            </a:extLst>
          </p:cNvPr>
          <p:cNvSpPr txBox="1"/>
          <p:nvPr/>
        </p:nvSpPr>
        <p:spPr>
          <a:xfrm>
            <a:off x="4030306" y="5931442"/>
            <a:ext cx="4955972" cy="276999"/>
          </a:xfrm>
          <a:prstGeom prst="rect">
            <a:avLst/>
          </a:prstGeom>
          <a:noFill/>
        </p:spPr>
        <p:txBody>
          <a:bodyPr wrap="none" rtlCol="0">
            <a:spAutoFit/>
          </a:bodyPr>
          <a:lstStyle/>
          <a:p>
            <a:r>
              <a:rPr lang="en-US" altLang="zh-CN" sz="1200" dirty="0"/>
              <a:t>Note:</a:t>
            </a:r>
            <a:r>
              <a:rPr lang="zh-CN" altLang="en-US" sz="1200" dirty="0"/>
              <a:t> </a:t>
            </a:r>
            <a:r>
              <a:rPr lang="en-US" altLang="zh-CN" sz="1200" dirty="0"/>
              <a:t>~75%</a:t>
            </a:r>
            <a:r>
              <a:rPr lang="zh-CN" altLang="en-US" sz="1200" dirty="0"/>
              <a:t> </a:t>
            </a:r>
            <a:r>
              <a:rPr lang="en-US" altLang="zh-CN" sz="1200" dirty="0"/>
              <a:t>of</a:t>
            </a:r>
            <a:r>
              <a:rPr lang="zh-CN" altLang="en-US" sz="1200" dirty="0"/>
              <a:t> </a:t>
            </a:r>
            <a:r>
              <a:rPr lang="en-US" altLang="zh-CN" sz="1200" dirty="0"/>
              <a:t>users</a:t>
            </a:r>
            <a:r>
              <a:rPr lang="zh-CN" altLang="en-US" sz="1200" dirty="0"/>
              <a:t> </a:t>
            </a:r>
            <a:r>
              <a:rPr lang="en-US" altLang="zh-CN" sz="1200" dirty="0"/>
              <a:t>who set up budget did it in the first 7 days after sign-up </a:t>
            </a:r>
            <a:endParaRPr lang="zh-CN" altLang="en-US" sz="1200" dirty="0"/>
          </a:p>
        </p:txBody>
      </p:sp>
    </p:spTree>
    <p:extLst>
      <p:ext uri="{BB962C8B-B14F-4D97-AF65-F5344CB8AC3E}">
        <p14:creationId xmlns:p14="http://schemas.microsoft.com/office/powerpoint/2010/main" val="146302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Retention For Users Segmented by Subscription Activity  </a:t>
            </a:r>
            <a:r>
              <a:rPr lang="en-US" dirty="0"/>
              <a:t> </a:t>
            </a:r>
          </a:p>
        </p:txBody>
      </p:sp>
      <p:sp>
        <p:nvSpPr>
          <p:cNvPr id="6" name="矩形 5">
            <a:extLst>
              <a:ext uri="{FF2B5EF4-FFF2-40B4-BE49-F238E27FC236}">
                <a16:creationId xmlns:a16="http://schemas.microsoft.com/office/drawing/2014/main" id="{5DAD12D9-C82D-4D89-8575-B8EE410C938A}"/>
              </a:ext>
            </a:extLst>
          </p:cNvPr>
          <p:cNvSpPr/>
          <p:nvPr/>
        </p:nvSpPr>
        <p:spPr>
          <a:xfrm>
            <a:off x="0" y="845661"/>
            <a:ext cx="3976027" cy="590931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dirty="0">
                <a:solidFill>
                  <a:prstClr val="black"/>
                </a:solidFill>
                <a:latin typeface="FreightSansLFPro"/>
              </a:rPr>
              <a:t>As a revenue source, subscription activity is essential to the product’ growth. In this graph, it shows the retention rate of users who upgraded to plus within the first 7 days after sign-up vs these who never upgraded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b="1" dirty="0">
                <a:solidFill>
                  <a:prstClr val="black"/>
                </a:solidFill>
                <a:latin typeface="FreightSansLFPro"/>
              </a:rPr>
              <a:t>Users who upgraded to plus within the first 7 days have a significant higher short-term retention. </a:t>
            </a:r>
            <a:r>
              <a:rPr lang="en-US" altLang="zh-CN" dirty="0">
                <a:solidFill>
                  <a:prstClr val="black"/>
                </a:solidFill>
                <a:latin typeface="FreightSansLFPro"/>
              </a:rPr>
              <a:t>However, in the long-term, </a:t>
            </a:r>
            <a:r>
              <a:rPr lang="en-US" altLang="zh-CN" b="1" dirty="0">
                <a:solidFill>
                  <a:prstClr val="black"/>
                </a:solidFill>
                <a:latin typeface="FreightSansLFPro"/>
              </a:rPr>
              <a:t>we see the retention rate of this cohort dropped more rapidly compared to these who never opt-in to plus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dirty="0">
                <a:solidFill>
                  <a:prstClr val="black"/>
                </a:solidFill>
                <a:latin typeface="FreightSansLFPro"/>
              </a:rPr>
              <a:t>This indicates that people who tried with plus at the beginning may find it doesn’t match their expectation after using it for a while, which leads to lower user satisfaction in the long term. We need to conduct further investigation on the user experience of plus and act accordingly</a:t>
            </a:r>
          </a:p>
        </p:txBody>
      </p:sp>
      <p:pic>
        <p:nvPicPr>
          <p:cNvPr id="7" name="图片 6">
            <a:extLst>
              <a:ext uri="{FF2B5EF4-FFF2-40B4-BE49-F238E27FC236}">
                <a16:creationId xmlns:a16="http://schemas.microsoft.com/office/drawing/2014/main" id="{D54FA2D4-DC5F-48C8-A0C6-FE7D02E7835D}"/>
              </a:ext>
            </a:extLst>
          </p:cNvPr>
          <p:cNvPicPr>
            <a:picLocks noChangeAspect="1"/>
          </p:cNvPicPr>
          <p:nvPr/>
        </p:nvPicPr>
        <p:blipFill>
          <a:blip r:embed="rId3"/>
          <a:stretch>
            <a:fillRect/>
          </a:stretch>
        </p:blipFill>
        <p:spPr>
          <a:xfrm>
            <a:off x="3911390" y="1709057"/>
            <a:ext cx="8302391" cy="4285283"/>
          </a:xfrm>
          <a:prstGeom prst="rect">
            <a:avLst/>
          </a:prstGeom>
        </p:spPr>
      </p:pic>
      <p:sp>
        <p:nvSpPr>
          <p:cNvPr id="8" name="文本框 7">
            <a:extLst>
              <a:ext uri="{FF2B5EF4-FFF2-40B4-BE49-F238E27FC236}">
                <a16:creationId xmlns:a16="http://schemas.microsoft.com/office/drawing/2014/main" id="{529AB16E-042D-4422-BA85-18658DE43C4D}"/>
              </a:ext>
            </a:extLst>
          </p:cNvPr>
          <p:cNvSpPr txBox="1"/>
          <p:nvPr/>
        </p:nvSpPr>
        <p:spPr>
          <a:xfrm>
            <a:off x="4030306" y="5931442"/>
            <a:ext cx="5101781" cy="276999"/>
          </a:xfrm>
          <a:prstGeom prst="rect">
            <a:avLst/>
          </a:prstGeom>
          <a:noFill/>
        </p:spPr>
        <p:txBody>
          <a:bodyPr wrap="none" rtlCol="0">
            <a:spAutoFit/>
          </a:bodyPr>
          <a:lstStyle/>
          <a:p>
            <a:r>
              <a:rPr lang="en-US" altLang="zh-CN" sz="1200" dirty="0"/>
              <a:t>Note:</a:t>
            </a:r>
            <a:r>
              <a:rPr lang="zh-CN" altLang="en-US" sz="1200" dirty="0"/>
              <a:t> </a:t>
            </a:r>
            <a:r>
              <a:rPr lang="en-US" altLang="zh-CN" sz="1200" dirty="0"/>
              <a:t>~50%</a:t>
            </a:r>
            <a:r>
              <a:rPr lang="zh-CN" altLang="en-US" sz="1200" dirty="0"/>
              <a:t> </a:t>
            </a:r>
            <a:r>
              <a:rPr lang="en-US" altLang="zh-CN" sz="1200" dirty="0"/>
              <a:t>of</a:t>
            </a:r>
            <a:r>
              <a:rPr lang="zh-CN" altLang="en-US" sz="1200" dirty="0"/>
              <a:t> </a:t>
            </a:r>
            <a:r>
              <a:rPr lang="en-US" altLang="zh-CN" sz="1200" dirty="0"/>
              <a:t>users</a:t>
            </a:r>
            <a:r>
              <a:rPr lang="zh-CN" altLang="en-US" sz="1200" dirty="0"/>
              <a:t> </a:t>
            </a:r>
            <a:r>
              <a:rPr lang="en-US" altLang="zh-CN" sz="1200" dirty="0"/>
              <a:t>who upgrade to plus did it in the first 7 days after sign-up </a:t>
            </a:r>
            <a:endParaRPr lang="zh-CN" altLang="en-US" sz="1200" dirty="0"/>
          </a:p>
        </p:txBody>
      </p:sp>
    </p:spTree>
    <p:extLst>
      <p:ext uri="{BB962C8B-B14F-4D97-AF65-F5344CB8AC3E}">
        <p14:creationId xmlns:p14="http://schemas.microsoft.com/office/powerpoint/2010/main" val="137664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book For Business 2016">
  <a:themeElements>
    <a:clrScheme name="Facebook_For_Business_2016">
      <a:dk1>
        <a:sysClr val="windowText" lastClr="000000"/>
      </a:dk1>
      <a:lt1>
        <a:sysClr val="window" lastClr="FFFFFF"/>
      </a:lt1>
      <a:dk2>
        <a:srgbClr val="4267B2"/>
      </a:dk2>
      <a:lt2>
        <a:srgbClr val="F0546A"/>
      </a:lt2>
      <a:accent1>
        <a:srgbClr val="4080FF"/>
      </a:accent1>
      <a:accent2>
        <a:srgbClr val="71C8B8"/>
      </a:accent2>
      <a:accent3>
        <a:srgbClr val="8972B3"/>
      </a:accent3>
      <a:accent4>
        <a:srgbClr val="F3724D"/>
      </a:accent4>
      <a:accent5>
        <a:srgbClr val="B0387B"/>
      </a:accent5>
      <a:accent6>
        <a:srgbClr val="FCD872"/>
      </a:accent6>
      <a:hlink>
        <a:srgbClr val="3D6AD6"/>
      </a:hlink>
      <a:folHlink>
        <a:srgbClr val="504D4C"/>
      </a:folHlink>
    </a:clrScheme>
    <a:fontScheme name="Facebook for Business">
      <a:majorFont>
        <a:latin typeface="FreightSansLFPro Lig"/>
        <a:ea typeface=""/>
        <a:cs typeface=""/>
      </a:majorFont>
      <a:minorFont>
        <a:latin typeface="FreightSansLF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267B2"/>
        </a:solidFill>
        <a:ln>
          <a:noFill/>
        </a:ln>
      </a:spPr>
      <a:bodyPr rtlCol="0" anchor="ctr"/>
      <a:lstStyle>
        <a:defPPr algn="ctr">
          <a:lnSpc>
            <a:spcPct val="95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FBInstrux_preXML2.potx" id="{B694A66D-7B66-49CD-9C11-49AB951AF3F8}" vid="{C9A9CB52-AD8C-46E8-A859-3A4E77CD65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4599</TotalTime>
  <Words>1372</Words>
  <Application>Microsoft Office PowerPoint</Application>
  <PresentationFormat>宽屏</PresentationFormat>
  <Paragraphs>64</Paragraphs>
  <Slides>10</Slides>
  <Notes>10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10</vt:i4>
      </vt:variant>
    </vt:vector>
  </HeadingPairs>
  <TitlesOfParts>
    <vt:vector size="20" baseType="lpstr">
      <vt:lpstr>FreightSansLFPro</vt:lpstr>
      <vt:lpstr>FreightSansLFPro Lig</vt:lpstr>
      <vt:lpstr>FreightSansLFPro Light</vt:lpstr>
      <vt:lpstr>FreightSansLFPro Med</vt:lpstr>
      <vt:lpstr>FreightSansLFPro SmBd</vt:lpstr>
      <vt:lpstr>Arial</vt:lpstr>
      <vt:lpstr>Calibri</vt:lpstr>
      <vt:lpstr>Calibri Light</vt:lpstr>
      <vt:lpstr>Office Theme</vt:lpstr>
      <vt:lpstr>Facebook For Business 2016</vt:lpstr>
      <vt:lpstr>PowerPoint 演示文稿</vt:lpstr>
      <vt:lpstr>Metric Definition</vt:lpstr>
      <vt:lpstr>Retention For Users Segmented by Signup Month  </vt:lpstr>
      <vt:lpstr>Retention For Users Segmented by Campaign Source  </vt:lpstr>
      <vt:lpstr>Retention For Users Segmented by Age Group  </vt:lpstr>
      <vt:lpstr>Retention For Users Segmented by Device  </vt:lpstr>
      <vt:lpstr>Retention For Users Segmented by User Country  </vt:lpstr>
      <vt:lpstr>Retention For Users Segmented by Set Budget Activity   </vt:lpstr>
      <vt:lpstr>Retention For Users Segmented by Subscription Activity   </vt:lpstr>
      <vt:lpstr>Further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Song Hao</dc:creator>
  <cp:lastModifiedBy>HAO Song</cp:lastModifiedBy>
  <cp:revision>122</cp:revision>
  <dcterms:created xsi:type="dcterms:W3CDTF">2019-09-11T16:28:19Z</dcterms:created>
  <dcterms:modified xsi:type="dcterms:W3CDTF">2020-05-22T17:42:48Z</dcterms:modified>
</cp:coreProperties>
</file>